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587" r:id="rId3"/>
    <p:sldId id="628" r:id="rId4"/>
    <p:sldId id="631" r:id="rId5"/>
    <p:sldId id="632" r:id="rId6"/>
    <p:sldId id="633" r:id="rId7"/>
    <p:sldId id="634" r:id="rId8"/>
    <p:sldId id="635" r:id="rId9"/>
    <p:sldId id="637" r:id="rId10"/>
    <p:sldId id="636" r:id="rId11"/>
    <p:sldId id="590" r:id="rId12"/>
    <p:sldId id="589" r:id="rId13"/>
    <p:sldId id="644" r:id="rId14"/>
    <p:sldId id="639" r:id="rId15"/>
    <p:sldId id="638" r:id="rId16"/>
    <p:sldId id="640" r:id="rId17"/>
    <p:sldId id="641" r:id="rId18"/>
    <p:sldId id="643" r:id="rId19"/>
    <p:sldId id="642" r:id="rId20"/>
    <p:sldId id="645" r:id="rId21"/>
    <p:sldId id="53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355"/>
    <a:srgbClr val="215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3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0T06:34:32.7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4849 12339,'5'-27,"3"-3,5 16,6-5,1 12,18 1,-4 2,10 0,-1 0,5 4,1 0,11 0,12 0,-34 0,2 0,6 0,1 0,3 0,1 0,2 0,2 0,3 0,1 0,0 1,1 2,0-1,1 0,4 1,0-2,4-1,1 0,-20 0,2 0,-1 0,3 0,-1 1,1-2,0 0,0-1,0-1,1 1,0-1,0 0,-3-1,0 1,0-1,1-1,1 1,-1 0,20 0,-1-1,-23 2,1 0,-1 1,21-2,0 0,0 1,-1-2,-6 1,-2 1,-4 0,-1 2,-3 0,-1 0,-1-1,-1 0,-7 1,-1 2,-4 1,-3 0,22 1,-10 6,-10-1,-11 11,-22 1,-17 5,-25-3,-22-1,25-12,-3-2,-4 1,-2 1,-3 0,-2 1,-6-2,-3 1,-1 0,-2 0,-5 0,-3 0,1-2,0 0,-4 2,0-1,1 0,-1-1,1-1,-1 0,23-1,0-1,-1 0,1 1,0-1,0 0,-25 0,1 1,3-1,2 0,2-2,0-1,3 1,1 1,2 0,3-1,0 0,0 0,4 1,1 0,8 0,1-2,2 0,1 0,-25 3,11-2,-2-2,27 0,9-9,29 0,12-5,23 6,11-8,14-1,-32 8,1 1,7 1,1 1,3-2,0-1,5-1,1 2,1-1,0 1,0 1,0 1,0 0,1-1,4 1,0 0,-3 1,-1 1,-2-1,-1 1,1 3,-1-1,-4 0,-1 1,-2-1,0 2,-3-1,-1 2,-1 1,-2 1,30 6,-8-2,-10 2,-6 4,-6 4,-13 1,-6 0,-10-4,-13 14,-10-1,-15 0,-12-6,-13 4,-13-4,29-9,-1 0,-3 1,-2 0,-1-2,0-1,-5 1,0 0,1-1,0 0,-3 0,0 1,3 1,0 0,-1-1,1 0,5-1,1-1,2-1,0 1,-24 5,2-1,9 0,8 0,6-5,13 1,10-6,-2 8,15-9,26 3,3-5,29 0,-2-1,11-3,5-2,-30 2,2-1,0-1,2 1,0 1,2-1,0 0,-1-1,1-1,-1 1,-1 2,0-1,3 1,-2 0,-4 2,-1 1,2-1,-1-1,32 3,-8 0,-7 0,-6 0,-12 0,-9 5,-9 2,-9 11,-25 6,-14 1,-20-1,-11-6,-9-3,27-4,0 0,0-1,0 0,-9 1,0-1,3 2,-1-1,-4-2,0-1,1 1,-1 0,-3-3,2 0,0 3,1 0,0 0,1-1,4 0,2 0,-1-4,1 0,-27 8,9-4,13-2,5-2,13-2,0 4,21-5,9 4,31-10,16-4,13 2,0-2,-23 5,0 0,2-3,0 1,3 2,0-1,1 1,1 0,1 0,1 0,4 1,0-2,0 1,1 2,-3 2,0 0,0 0,-1 0,-1 0,-1 0,-2 0,-1 0,0 0,-1 0,32 0,-4 0,-8 5,-10-1,-11 6,-2-3,-16 6,-12 0,-23 0,-15-3,-19 3,-8-3,-14 7,32-9,0 0,-4 0,-1 0,0 0,-1-1,-3 2,1-1,-1-1,-1 0,-1 0,1 0,1 1,1 0,-1 1,1 0,2-3,2 0,3 0,2-3,-33 1,8 5,9-6,8 1,9-3,4-1,17 0,2 0,38 0,8 0,17-3,1-2,6-4,7 5,-27 0,1-1,2 3,1 1,2-2,1 1,2 2,1 0,-1 0,0 0,3 0,0 0,-2 1,-2 0,2 0,0 2,-5-1,-1 3,-3 1,0 1,-2-1,0 0,32 7,-12 5,-1-1,-13 0,-4-4,-7 1,-10 3,-3-2,-12 9,-4-5,-11 2,-13 2,-14-6,-10 0,-6-4,-7 5,-7-1,-2-1,-2-2,0 2,33-7,-1 0,-26 8,-3-4,11 0,3 0,12 0,2 0,17-7,2 0,47-6,1 0,32 0,-3 0,7 0,1 0,4 0,1 0,2 0,-35 0,0 2,32 2,-6-1,-3 6,-6-6,2 6,-11 0,-7 3,-6 2,-7-1,-6 0,-1-1,-16 6,-12-1,-13-1,-21-2,-5 2,-8 2,-9-1,28-10,0-1,-35 7,34-7,2 1,-26 6,1 0,13-5,9 1,6-7,13 4,1-6,24-11,13-2,21-9,5 5,-1 9,3-2,6 6,-1-5,-3 5,3-1,-4 5,-2 0,3 5,-9-1,-3-1,2-2,2-1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0:01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60 15664 0 0,'0'0'1417'0'0,"1"-2"-1167"0"0,19-24 1078 0 0,-20 26-1168 0 0,-1 0 0 0 0,1-1 0 0 0,0 1 0 0 0,-1-1 0 0 0,1 1 0 0 0,-1-1 0 0 0,1 1 0 0 0,-1 0 0 0 0,1-1 0 0 0,-1 1-1 0 0,1 0 1 0 0,-1 0 0 0 0,1-1 0 0 0,-1 1 0 0 0,0 0 0 0 0,0-1 255 0 0,-12-7 628 0 0,11 6-770 0 0,0 0 0 0 0,0 0 0 0 0,-1 1 0 0 0,1-1 1 0 0,-1 1-1 0 0,1-1 0 0 0,-1 1 0 0 0,0 0 0 0 0,1 0 0 0 0,-1 0 0 0 0,0 1 0 0 0,0-1 0 0 0,0 1 0 0 0,1-1 0 0 0,-1 1 0 0 0,0 0 0 0 0,-4 0 0 0 0,1 1-248 0 0,0-1-1 0 0,0 1 1 0 0,1 0-1 0 0,-1 1 1 0 0,0-1-1 0 0,0 1 1 0 0,1 0-1 0 0,-1 1 1 0 0,1-1-1 0 0,0 1 1 0 0,0 0-1 0 0,0 0 1 0 0,0 1-1 0 0,0-1 1 0 0,-6 8-1 0 0,-2 3-16 0 0,-11 20 0 0 0,9-13-27 0 0,12-16-8 0 0,0 1-1 0 0,0 0 1 0 0,0 0-1 0 0,1 0 0 0 0,0 0 1 0 0,0 0-1 0 0,-1 7 0 0 0,-4 12-67 0 0,6-20 91 0 0,0-1 0 0 0,0 0 0 0 0,0 1 0 0 0,0 0-1 0 0,1-1 1 0 0,0 1 0 0 0,0-1 0 0 0,0 1 0 0 0,0 0-1 0 0,1-1 1 0 0,-1 1 0 0 0,1-1 0 0 0,1 1 0 0 0,-1-1-1 0 0,1 1 1 0 0,-1-1 0 0 0,1 0 0 0 0,0 0-1 0 0,1 0 1 0 0,-1 0 0 0 0,1 0 0 0 0,-1 0 0 0 0,1-1-1 0 0,5 5 1 0 0,-2-3-9 0 0,-1-1-1 0 0,1 1 1 0 0,0-2-1 0 0,0 1 1 0 0,0 0 0 0 0,0-1-1 0 0,1 0 1 0 0,0-1-1 0 0,-1 0 1 0 0,1 0-1 0 0,8 2 1 0 0,-3-2 32 0 0,-1-1 1 0 0,1 0-1 0 0,0 0 1 0 0,-1-1-1 0 0,1-1 0 0 0,13-1 1 0 0,6-3-408 0 0,54-10-387 0 0,-29 2-6647 0 0,-19 3-735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0:01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6912 0 0,'0'0'39'0'0,"0"0"-1"0"0,1 0 1 0 0,-1 0 0 0 0,0 1-1 0 0,1-1 1 0 0,-1 0 0 0 0,0 0 0 0 0,1 1-1 0 0,-1-1 1 0 0,0 0 0 0 0,1 0 0 0 0,-1 1-1 0 0,0-1 1 0 0,0 0 0 0 0,1 1 0 0 0,-1-1-1 0 0,0 0 1 0 0,0 1 0 0 0,-3 7 3664 0 0,2-7-2996 0 0,0 1 0 0 0,1-1-1 0 0,-1 0 1 0 0,0 0 0 0 0,1 1-1 0 0,-1-1 1 0 0,1 0 0 0 0,-1 0-1 0 0,1 3 1 0 0,-6 58 4196 0 0,-4 6-3846 0 0,12-7-874 0 0,11 64-1 0 0,14-3-182 0 0,-12-66 0 0 0,-11-44 3 0 0,-2-10-5 0 0,-1 0 1 0 0,0 1 0 0 0,-1-1 0 0 0,1 1 0 0 0,0-1-1 0 0,-1 0 1 0 0,1 1 0 0 0,-1 0 0 0 0,0-1 0 0 0,0 1-1 0 0,0 3 1 0 0,0-3-64 0 0,7-8-34 0 0,-6 4 101 0 0,0 0 0 0 0,1 1-1 0 0,-1-1 1 0 0,0 0 0 0 0,1 0 0 0 0,-1 0-1 0 0,0 0 1 0 0,0 0 0 0 0,0 0-1 0 0,0-1 1 0 0,0 1 0 0 0,0 0 0 0 0,0-1-1 0 0,-1 1 1 0 0,1 0 0 0 0,0-1-1 0 0,0-1 1 0 0,8-32 57 0 0,-7 28-49 0 0,-1 0-1 0 0,1 0 1 0 0,5-10-1 0 0,-3 10-19 0 0,1 0 1 0 0,0 0-1 0 0,0 0 0 0 0,1 1 0 0 0,0 0 1 0 0,0 0-1 0 0,14-10 0 0 0,-14 11 8 0 0,1 1 0 0 0,0 0 0 0 0,0 1 0 0 0,0 0 0 0 0,1 0 0 0 0,-1 1 0 0 0,1 0 0 0 0,9-1 0 0 0,-9 3-16 0 0,-1 0 0 0 0,1 0 0 0 0,-1 1 0 0 0,0 0-1 0 0,1 1 1 0 0,-1-1 0 0 0,0 2 0 0 0,13 4 0 0 0,0 0 21 0 0,-15-5-3 0 0,0 0-1 0 0,-1 0 1 0 0,1 0-1 0 0,-1 0 1 0 0,0 1-1 0 0,0 0 1 0 0,0 0-1 0 0,6 5 1 0 0,-1 1 19 0 0,0 1 0 0 0,7 11 1 0 0,-14-18 14 0 0,-1 1 0 0 0,1 0 0 0 0,-1 0 0 0 0,1 0 0 0 0,-1 1 0 0 0,0-1 0 0 0,-1 0 1 0 0,1 0-1 0 0,-1 0 0 0 0,0 1 0 0 0,-1 6 0 0 0,1-5 199 0 0,0-3-130 0 0,0-1-1 0 0,0 0 0 0 0,-1 0 1 0 0,1 1-1 0 0,-1-1 0 0 0,0 0 1 0 0,1 0-1 0 0,-1 0 1 0 0,-2 4-1 0 0,2-4-46 0 0,0-2-31 0 0,1 1 0 0 0,-1 0 1 0 0,1 0-1 0 0,-1-1 0 0 0,1 1 0 0 0,-1 0 0 0 0,1-1 0 0 0,-1 1 0 0 0,0-1 0 0 0,1 1 0 0 0,-1-1 0 0 0,0 1 1 0 0,1-1-1 0 0,-1 1 0 0 0,0-1 0 0 0,0 0 0 0 0,-1 1 0 0 0,-2 1 50 0 0,-2 2 33 0 0,0-1 0 0 0,-1 1 1 0 0,1-1-1 0 0,-1 0 0 0 0,-9 3 0 0 0,-5-1 78 0 0,16-3-124 0 0,-1 0 0 0 0,0-1 0 0 0,0 1 0 0 0,-12-1 0 0 0,-31 0 74 0 0,-37-1 32 0 0,44 0-349 0 0,30 0 41 0 0,-1 0-1 0 0,1-1 1 0 0,-14-2 0 0 0,15 5-785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0:02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46 5064 0 0,'0'0'232'0'0,"-2"-1"-14"0"0,-13-7 4 0 0,5-1 2791 0 0,9 8-2071 0 0,-1 0-1 0 0,0-1 0 0 0,0 1 1 0 0,0 0-1 0 0,0 0 1 0 0,0 0-1 0 0,0 0 1 0 0,0 1-1 0 0,0-1 1 0 0,-3 0-1 0 0,-8-3 1163 0 0,10 2-1884 0 0,0 0 0 0 0,0 1 0 0 0,-1-1 0 0 0,1 1 0 0 0,-1 0 0 0 0,0 0 0 0 0,1 0 0 0 0,-1 1 0 0 0,1-1 0 0 0,-1 1 0 0 0,0 0 1 0 0,0 0-1 0 0,1 0 0 0 0,-1 1 0 0 0,0-1 0 0 0,-6 3 0 0 0,-6 3 80 0 0,10-4-266 0 0,1 0 0 0 0,-1 1 1 0 0,1-1-1 0 0,0 1 0 0 0,0 0 0 0 0,0 1 1 0 0,0-1-1 0 0,0 1 0 0 0,1 0 0 0 0,0 0 1 0 0,0 0-1 0 0,-5 6 0 0 0,-2 5-34 0 0,8-11 0 0 0,0 0 0 0 0,0 0 0 0 0,0 0 0 0 0,1 0 0 0 0,0 1 0 0 0,-1-1 0 0 0,1 0 0 0 0,-2 10 0 0 0,2-4-2 0 0,1 0-1 0 0,0 0 1 0 0,1 0-1 0 0,0 0 1 0 0,2 17-1 0 0,-1-23-3 0 0,0-1 0 0 0,0 1 0 0 0,0-1 0 0 0,0 1 0 0 0,0-1-1 0 0,1 0 1 0 0,-1 0 0 0 0,1 0 0 0 0,0 0 0 0 0,0 0 0 0 0,0 0 0 0 0,0 0-1 0 0,1 0 1 0 0,-1-1 0 0 0,1 1 0 0 0,-1-1 0 0 0,1 0 0 0 0,0 0 0 0 0,0 0-1 0 0,3 2 1 0 0,-2-3 1 0 0,-1 1 1 0 0,0-1-1 0 0,1 0 0 0 0,-1 0 1 0 0,1-1-1 0 0,-1 1 0 0 0,1-1 0 0 0,-1 1 1 0 0,1-1-1 0 0,-1 0 0 0 0,1 0 0 0 0,0-1 1 0 0,-1 1-1 0 0,1-1 0 0 0,-1 0 0 0 0,1 0 1 0 0,-1 0-1 0 0,0 0 0 0 0,1 0 0 0 0,-1-1 1 0 0,0 0-1 0 0,0 1 0 0 0,4-4 0 0 0,5-5-135 0 0,1 0-1 0 0,-2 0 0 0 0,21-25 0 0 0,-24 26 10 0 0,0-1-565 0 0,-1 0-1 0 0,-1-1 1 0 0,0 1 0 0 0,7-17-1 0 0,-1 1-4310 0 0,-1 2-1999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0:02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19 12496 0 0,'-1'-2'572'0'0,"0"0"-396"0"0,-12-8 406 0 0,12 9-384 0 0,1 1-1 0 0,-1-1 0 0 0,1 1 1 0 0,-1 0-1 0 0,1-1 1 0 0,-1 1-1 0 0,1 0 0 0 0,-1-1 1 0 0,0 1-1 0 0,1 0 0 0 0,-1 0 1 0 0,0 0-1 0 0,1-1 1 0 0,-1 1-1 0 0,1 0 0 0 0,-1 0 1 0 0,0 0-1 0 0,1 0 0 0 0,-1 0 1 0 0,0 0-1 0 0,1 0 1 0 0,-1 0-1 0 0,0 1 0 0 0,1-1 1 0 0,-1 0-1 0 0,0 0 1 0 0,1 0-1 0 0,-1 1 0 0 0,1-1 1 0 0,-1 0-1 0 0,1 1 0 0 0,-1-1 1 0 0,0 1-1 0 0,1-1 1 0 0,0 0-1 0 0,-1 1 0 0 0,1-1 1 0 0,-1 1-1 0 0,1-1 0 0 0,-1 1 1 0 0,1-1-1 0 0,0 1 1 0 0,-1 0-1 0 0,1-1 0 0 0,0 1 1 0 0,0-1-1 0 0,-1 1 1 0 0,1 0-1 0 0,0-1 0 0 0,0 1 1 0 0,0 1-1 0 0,-2 2-1114 0 0,0 0 1124 0 0,1 1 1 0 0,0-1-1 0 0,-1 0 1 0 0,1 0-1 0 0,1 1 1 0 0,-1-1-1 0 0,1 1 1 0 0,0 7 0 0 0,5 38 771 0 0,-3-35-729 0 0,11 133 1039 0 0,-11-132-1216 0 0,1 0 0 0 0,0 0 0 0 0,10 29 1 0 0,-3-11-39 0 0,-4-18-16 0 0,0 1-1 0 0,2-2 1 0 0,11 21-1 0 0,-7-14-49 0 0,-10-18-127 0 0,0 0 0 0 0,1 0 0 0 0,-1-1 0 0 0,1 1 0 0 0,0-1 0 0 0,0 1 0 0 0,0-1 0 0 0,0 0 0 0 0,1 0 0 0 0,-1-1 0 0 0,1 1 0 0 0,0-1 0 0 0,-1 0 0 0 0,1 1 0 0 0,9 2 0 0 0,3 0-1653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0:03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15576 0 0,'0'0'1825'0'0,"2"-1"-943"0"0,5-2-62 0 0,0 0 0 0 0,1 0 0 0 0,0 1 0 0 0,0 0-1 0 0,-1 0 1 0 0,17-1 0 0 0,-22 3 349 0 0,1-1-730 0 0,8-1-319 0 0,0 1 0 0 0,1-1 0 0 0,-1 2 0 0 0,1 0 0 0 0,20 2 0 0 0,-9 1 48 0 0,-1 1 1 0 0,26 8-1 0 0,-32-6-162 0 0,-1 1 0 0 0,0 0 0 0 0,0 1-1 0 0,0 1 1 0 0,-1 0 0 0 0,-1 1 0 0 0,1 0 0 0 0,-2 1 0 0 0,1 1-1 0 0,10 13 1 0 0,-10-8 1 0 0,-1 0 1 0 0,-1 0-1 0 0,15 33 0 0 0,18 59 27 0 0,-38-94-33 0 0,0 3-1 0 0,-1 1 0 0 0,3 19 0 0 0,4 17 0 0 0,-5-24 0 0 0,7 54 0 0 0,2 15 0 0 0,8 41 0 0 0,-17-87 0 0 0,10 58 0 0 0,35 275 0 0 0,-16-147 0 0 0,-20-153 0 0 0,10 57 0 0 0,-9-2 0 0 0,-7-48 0 0 0,-6-60 18 0 0,0-1 0 0 0,-3 50 0 0 0,-11 2 67 0 0,7-72 32 0 0,0 1-1 0 0,0 0 1 0 0,-2-1-1 0 0,0 1 1 0 0,0-1 0 0 0,-1-1-1 0 0,-15 24 1 0 0,19-34-81 0 0,0 1-1 0 0,0-1 1 0 0,0 0 0 0 0,0 1-1 0 0,-1-1 1 0 0,1 0-1 0 0,-1 0 1 0 0,1-1 0 0 0,-1 1-1 0 0,0 0 1 0 0,0-1-1 0 0,1 0 1 0 0,-1 0 0 0 0,0 1-1 0 0,0-2 1 0 0,0 1-1 0 0,-1 0 1 0 0,1-1 0 0 0,-5 1-1 0 0,-5-1 13 0 0,-1 0-1 0 0,1-1 1 0 0,-20-4-1 0 0,-1 0-20 0 0,-16 0-167 0 0,-52-4-1353 0 0,45 9-1044 0 0,25 0 314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2:58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6 196 14712 0 0,'0'0'1334'0'0,"0"-2"-1095"0"0,0-8-1499 0 0,-3 5 4288 0 0,3 5-2778 0 0,0 0 1 0 0,-1 1 0 0 0,1-1 0 0 0,0 0 0 0 0,0 1-1 0 0,-1-1 1 0 0,1 1 0 0 0,0-1 0 0 0,0 1 0 0 0,0-1-1 0 0,-1 1 1 0 0,1-1 0 0 0,0 0 0 0 0,0 1 0 0 0,0-1-1 0 0,0 1 1 0 0,0-1 0 0 0,0 1 0 0 0,0 0 0 0 0,1 9 30 0 0,1 1 1 0 0,-1-1 0 0 0,2 0 0 0 0,4 15 0 0 0,5 19 102 0 0,-8-17-173 0 0,10 77 242 0 0,-11-72-366 0 0,9 36-1 0 0,2 23-96 0 0,0 33-43 0 0,-2-29 32 0 0,-8-63 21 0 0,-7-24-12 0 0,2-7-48 0 0,-4-70-211 0 0,4 43 270 0 0,-1 0 0 0 0,-6-26 0 0 0,1 22 100 0 0,2-1 1 0 0,-4-56-1 0 0,11-4-219 0 0,3 0 0 0 0,22-112 0 0 0,-25 194 121 0 0,1-1 0 0 0,0 0-1 0 0,8-15 1 0 0,5-16 75 0 0,-14 35-48 0 0,0-1 0 0 0,0 0 0 0 0,1 1-1 0 0,0-1 1 0 0,0 1 0 0 0,6-10 0 0 0,-7 14-24 0 0,-1 0 0 0 0,1 0 0 0 0,0 1 0 0 0,-1-1 0 0 0,1 0 0 0 0,0 1 0 0 0,0-1 0 0 0,0 1-1 0 0,0 0 1 0 0,0 0 0 0 0,1 0 0 0 0,-1 0 0 0 0,0 0 0 0 0,0 0 0 0 0,1 0 0 0 0,-1 1 0 0 0,1-1 0 0 0,-1 1 0 0 0,0-1 0 0 0,1 1-1 0 0,-1 0 1 0 0,1 0 0 0 0,3 1 0 0 0,-1 0 45 0 0,0 0-1 0 0,0 1 1 0 0,0-1 0 0 0,-1 1-1 0 0,1 0 1 0 0,0 1-1 0 0,-1-1 1 0 0,1 1-1 0 0,-1 0 1 0 0,0 0-1 0 0,0 0 1 0 0,0 0 0 0 0,0 1-1 0 0,-1 0 1 0 0,1 0-1 0 0,3 5 1 0 0,5 8 100 0 0,-2 0-1 0 0,17 35 1 0 0,35 102 416 0 0,-23-54-405 0 0,-13-35-291 0 0,-2 2 0 0 0,19 86 0 0 0,-22-81 6 0 0,0 0-98 0 0,31 110-1441 0 0,-50-175 1328 0 0,-1 0 0 0 0,0 1 0 0 0,0-1 0 0 0,0 0 0 0 0,-1 11 0 0 0,0-15-465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2:59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19 3224 0 0,'-16'4'22017'0'0,"43"0"-21091"0"0,2-1-681 0 0,-22-2-198 0 0,-1 0 0 0 0,1-1 0 0 0,-1 1 0 0 0,12-2 0 0 0,12-3-130 0 0,-20 4-78 0 0,0-1 0 0 0,-1-1 0 0 0,1 0 0 0 0,0 0 0 0 0,11-5 0 0 0,0-2-995 0 0,0 4-47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2:59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0 163 8288 0 0,'0'0'381'0'0,"4"12"9899"0"0,4-9-8818 0 0,-3-1-1044 0 0,0-1 0 0 0,1 0 0 0 0,-1 0-1 0 0,1 0 1 0 0,-1-1 0 0 0,1 0 0 0 0,-1 0-1 0 0,7-1 1 0 0,17 1-38 0 0,8 2-538 0 0,52-5 0 0 0,-42-5-2188 0 0,-21 7-5559 0 0</inkml:trace>
  <inkml:trace contextRef="#ctx0" brushRef="#br0" timeOffset="1">479 0 17479 0 0,'0'0'796'0'0,"-2"2"-12"0"0,-7 6-500 0 0,1 2-252 0 0,-8 36 1860 0 0,15-41-1610 0 0,0 0 0 0 0,1 0 0 0 0,0 0 0 0 0,0 0 0 0 0,0 0-1 0 0,0 0 1 0 0,2 6 0 0 0,0 18 246 0 0,-1-19-467 0 0,0 0-1 0 0,1 1 1 0 0,0-1-1 0 0,0 0 1 0 0,1 0 0 0 0,5 12-1 0 0,7 21 33 0 0,-11-29-708 0 0,0 0 1 0 0,2-1-1 0 0,-1 0 0 0 0,2 0 0 0 0,-1 0 0 0 0,15 18 0 0 0,-1-8-6840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3:00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54 16583 0 0,'0'0'1730'0'0,"-10"-1"3070"0"0,10-1-4709 0 0,1 1 1 0 0,-1-1 0 0 0,1 0 0 0 0,0 1 0 0 0,-1-1 0 0 0,1 1-1 0 0,0-1 1 0 0,0 1 0 0 0,0 0 0 0 0,0-1 0 0 0,0 1 0 0 0,1 0-1 0 0,-1 0 1 0 0,0 0 0 0 0,1-1 0 0 0,-1 1 0 0 0,0 1 0 0 0,1-1-1 0 0,-1 0 1 0 0,1 0 0 0 0,2 0 0 0 0,1-2-47 0 0,1 1 0 0 0,-1 0-1 0 0,1 0 1 0 0,-1 0 0 0 0,11-1 0 0 0,20-5 48 0 0,-32 7-164 0 0,0 1 1 0 0,1-1-1 0 0,-1 1 0 0 0,1 0 0 0 0,-1 0 1 0 0,0 0-1 0 0,1 1 0 0 0,-1 0 0 0 0,0 0 0 0 0,8 2 1 0 0,-9-2-1422 0 0</inkml:trace>
  <inkml:trace contextRef="#ctx0" brushRef="#br0" timeOffset="1">78 180 15664 0 0,'0'0'718'0'0,"-1"2"-19"0"0,-14 12 3122 0 0,15-14-3772 0 0,9 3 917 0 0,0 0 0 0 0,0 0 0 0 0,16 2 0 0 0,-12-2-447 0 0,-2-1-336 0 0,1 0 0 0 0,0-1 0 0 0,-1 0 1 0 0,1-1-1 0 0,13-2 0 0 0,60-12-2165 0 0,-59 9-6773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3:08.987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28 47 12440 0 0,'0'0'1125'0'0,"-1"-2"-928"0"0,-25-43 7580 0 0,31 55-7485 0 0,1 2 2 0 0,0 0 0 0 0,-1 0 0 0 0,4 16 0 0 0,-1-4 229 0 0,0-1-1 0 0,13 24 0 0 0,7 18 271 0 0,-14-27-459 0 0,3 0-1 0 0,41 69 0 0 0,-48-93-36 0 0,19 21-1 0 0,-16-20-137 0 0,16 14-91 0 0,52 44 0 0 0,-7-7-201 0 0,-38-35 301 0 0,77 51 0 0 0,-49-37-444 0 0,-33-23 216 0 0,1-2 1 0 0,1-1-1 0 0,66 26 0 0 0,58 16 60 0 0,5 4 0 0 0,-104-44 22 0 0,-1 4-1 0 0,74 42 0 0 0,-90-44-4 0 0,97 61 102 0 0,-63-29-119 0 0,-55-41 0 0 0,26 15 0 0 0,13 8 0 0 0,-19-13 21 0 0,-32-19-13 0 0,1 0-1 0 0,-1 0 0 0 0,-1 0 0 0 0,1 1 0 0 0,12 12 0 0 0,8 9-117 0 0,-26-24 205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0T06:34:32.7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2202 13949,'-13'-27,"7"8,6 6,12 7,7 6,14 6,-3 5,6 7,-6-6,-7-3,1-6,5 8,6-9,2 4,3-1,-10-3,-11 10,-12-1,-14 7,-3 3,-9-4,-4 2,-5-1,1-4,3 3,6-2,-10-2,19 0,-6-6,35-1,1-8,19-2,1-2,2-3,5-1,2 6,-1-2,2 2,-3 2,0-2,-6 2,-3 2,-8 6,3-4,-14 9,-3-3,-30 5,-11 0,-15 0,0-1,-7 1,-5 0,-7 2,-4 2,-2-1,6 6,-1-6,0 1,6-2,7-2,5-5,9 1,4-6,4 3,11-6,8 0,26 0,10 0,9-5,0 1,6-5,1 5,1-5,7 5,-1 0,1 4,-2 0,-2 0,-7 1,-1 3,-10 4,-6 5,-7 0,-9 17,-13-3,-13 13,-11-8,-13-5,-3 3,-5 1,-2-2,-1-2,1-1,-2-1,-1 6,1-1,3 0,6-4,6-4,-3 0,10-6,-2 1,10-3,-1 0,13-1,19-6,18-3,14-8,10-5,3 2,-23 3,2-1,1 1,1-1,1-1,0-1,1 3,0 0,0-1,-1 1,0 2,1 2,-1-3,0 1,-2 1,0 1,24 0,-7 0,-5 0,-5 6,-2 0,-14 13,-17 0,-25 3,-20 3,-7-4,-8 3,-8 3,-1-1,29-14,-1 1,0 0,-1 0,-2 0,-1 1,-1 0,-1 2,1-2,0 2,0 1,1 1,2-3,1 0,-26 15,8-3,5-3,7-3,5-2,11 0,9-4,26-2,23-9,17-4,12-4,-26-1,2-2,1-1,1-1,3-2,1 1,3 0,0 2,1-3,0 0,0 2,2 1,1-1,1-1,-3 1,0 1,0 0,0 2,-3-4,-2 2,-2 1,0 1,-2 2,-1-1,-3 0,-1 0,-2 3,-3 0,22-2,-11 4,-16 0,-5 0,-33 10,-17 3,-16 7,-19-3,29-5,-3-1,-1 0,-2 0,-1 1,-1 1,0 0,-2-1,0 1,0 0,0 1,-2-1,0 0,0 0,3-1,0 1,1 0,-1 0,3 1,2-1,2-3,1 1,-28 11,10-6,5 1,12-2,7-8,11 4,53-9,3-2,1-4,5-1,-3 0,1 0,-1 1,1-1,3-2,1-2,1 2,1 1,2 0,1 1,2 0,1 1,2 2,1 2,-2-3,0 1,1 1,0 1,1 0,0 0,-4 0,0 0,-3 0,1 0,3 0,-2 1,-4 1,-2 1,4 0,-1 0,-5 4,-2-1,-1 0,-2 0,-3-2,-1 1,29 6,-9-2,-8-2,-8 1,-8 2,4 2,-16 1,-2 6,-22-4,-8 9,-16-10,5 5,-1-6,9-5,9-3,29-10,14-4,12-3,-5 0,7-1,1 0,4 0,-4-1,4 6,-4-1,-4 2,-4-1,-4-3,0 7,-4-2,-4 2,-2 2,0-3,-10 5,3 0,-15 0,-33 0,-7 0,-25 0,6 0,5 0,0 0,-11 0,0 0,-9 0,34-3,-2 1,-2 1,-1-2,2-3,-1 0,-2 0,-1-1,2 0,1 0,0-4,-1 0,-1 3,-2 0,4 0,0-1,2 3,0 2,2-1,0 1,-28-5,6-4,6 0,9 0,3 1,9-1,6-2,6-2,8 2,3-15,16 1,4-6,7 0,6 14,2 1,5-2,0 5,1-5,3 6,0-1,-1-2,-6 2,2-1,-9 6,-2-1,-16-6,-27 6,-15 0,-15 2,3 6,-6 0,1 5,-3 0,4 0,0-4,4 0,5 0,3 4,8-7,-3 7,14-12,-2 5,30-11,7 1,10-1,3 5,1-4,7 0,-1-5,1 5,-1-2,0 1,-3 4,-1-3,-9-2,2 2,-13-1,5-6,-26 2,-2-8,-13 9,-6 3,-14-1,-6 2,20 8,-3 0,-1 2,-1 1,0 0,-1-1,2 1,0 0,-5-1,0 1,-1-1,-1 1,0-1,-1 1,2-1,0 1,0 1,0 1,2-1,0 1,-1 2,2 0,2-2,1 0,-1-1,0 0,-27-7,1-1,7 0,7-5,5 1,6-6,2 1,5-2,6-3,6-3,2 0,8-6,3-2,5-5,7 4,4 4,6 5,7-4,3 4,1 0,-1 2,-3 3,0 3,-1 0,-4 6,-2-8,-11 4,-11-1,-17 4,-14 8,-3 4,-1 5,-1 0,-6 0,3 0,1 0,1 1,0 3,-4-2,-2 4,5-6,-3 0,22 0,6 0,13 5,5 8,11 8,2 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3:10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10136 0 0,'-3'8'156'0'0,"-4"13"6214"0"0,1-12-3799 0 0,4-3-1865 0 0,0 0-1 0 0,1 0 1 0 0,0 0 0 0 0,0 0 0 0 0,0 0 0 0 0,1 1-1 0 0,1 11 1 0 0,1 3-394 0 0,5 24 0 0 0,-1-12-135 0 0,-2-7-88 0 0,15 48 0 0 0,0-21-42 0 0,-11-26-122 0 0,2 0 0 0 0,20 39 1 0 0,-28-62-72 0 0,0-1 0 0 0,0 1 0 0 0,-1-1 1 0 0,0 1-1 0 0,1 0 0 0 0,-1 0 0 0 0,-1 0 1 0 0,1-1-1 0 0,0 8 0 0 0,-1-8-639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3:11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 16064 0 0,'0'0'2530'0'0,"1"0"-1665"0"0,29-22 2490 0 0,-11 13-2261 0 0,-13 6-926 0 0,-1 0 0 0 0,1 0 1 0 0,-1 1-1 0 0,1 0 0 0 0,0 1 0 0 0,0-1 1 0 0,9-1-1 0 0,14 3 192 0 0,0 1 0 0 0,30 4 0 0 0,12 2-3 0 0,76 9-13 0 0,-47-3-261 0 0,-13 0 1 0 0,-49-7-57 0 0,42 2-1 0 0,233 11-26 0 0,-135-24 7 0 0,-108 0 40 0 0,97-10 7 0 0,-51 2-23 0 0,104-9 22 0 0,-112 10-159 0 0,40-5-201 0 0,-83 6-1452 0 0,117-33 1 0 0,-130 29-138 0 0,-30 6 890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3:12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97 11976 0 0,'-11'0'306'0'0,"9"1"-230"0"0,-1-1 0 0 0,0 0 0 0 0,0 0 1 0 0,0 0-1 0 0,0 0 0 0 0,1 0 0 0 0,-1 0 0 0 0,0-1 0 0 0,0 0 0 0 0,0 1 0 0 0,1-1 0 0 0,-6-2 1 0 0,6 1 54 0 0,-1-1 1 0 0,1 1 0 0 0,-1 0 0 0 0,0 1-1 0 0,0-1 1 0 0,0 1 0 0 0,0-1-1 0 0,0 1 1 0 0,-4-2 0 0 0,2 2 910 0 0,1-1-1 0 0,-1 0 1 0 0,1 0 0 0 0,-8-5-1 0 0,-5-2 453 0 0,16 8-1330 0 0,0 1 0 0 0,0-1 0 0 0,0 0 0 0 0,0 0 0 0 0,0 1-1 0 0,0-1 1 0 0,0 0 0 0 0,0 0 0 0 0,0 0 0 0 0,1 0 0 0 0,-1-1 0 0 0,0 1-1 0 0,1 0 1 0 0,-1 0 0 0 0,0-2 0 0 0,0 2-111 0 0,1 0-1 0 0,0 0 1 0 0,-1-1 0 0 0,1 1 0 0 0,-1 0-1 0 0,0 0 1 0 0,1 0 0 0 0,-1 1-1 0 0,0-1 1 0 0,0 0 0 0 0,0 0 0 0 0,1 0-1 0 0,-1 0 1 0 0,0 1 0 0 0,-1-2 0 0 0,-10-4 190 0 0,-5-1-58 0 0,-17 4 151 0 0,31 3-334 0 0,0 1 0 0 0,0-1 0 0 0,1 1 1 0 0,-1 0-1 0 0,0-1 0 0 0,0 1 0 0 0,1 1 1 0 0,-1-1-1 0 0,0 0 0 0 0,1 1 0 0 0,-1-1 1 0 0,-3 4-1 0 0,4-4-11 0 0,1 1 0 0 0,-1-1 1 0 0,1 0-1 0 0,-1 1 0 0 0,1 0 0 0 0,0-1 0 0 0,-1 1 0 0 0,1 0 1 0 0,0-1-1 0 0,0 1 0 0 0,0 0 0 0 0,0 0 0 0 0,0 0 1 0 0,1 0-1 0 0,-1 0 0 0 0,1 0 0 0 0,-1 3 0 0 0,-3 20-133 0 0,3-23 112 0 0,0 1 0 0 0,1 0 0 0 0,-1-1 0 0 0,1 1 0 0 0,-1 0 0 0 0,1-1 0 0 0,0 1 0 0 0,0 0 0 0 0,0-1 0 0 0,1 1 0 0 0,-1 0 0 0 0,1-1 0 0 0,-1 1 0 0 0,3 4 0 0 0,16 45-650 0 0,-18-47 642 0 0,1 0 0 0 0,0-1 0 0 0,1 1 0 0 0,-1 0 0 0 0,1-1 0 0 0,0 1-1 0 0,0-1 1 0 0,1 0 0 0 0,-1 0 0 0 0,1-1 0 0 0,5 6 0 0 0,7 7-17 0 0,-14-14 55 0 0,-1-1 0 0 0,1 1 0 0 0,-1-1 0 0 0,1 0 0 0 0,0 1 0 0 0,-1-1 0 0 0,1 0 0 0 0,0 0 0 0 0,0 0 0 0 0,0 0 0 0 0,-1-1 0 0 0,1 1 0 0 0,0 0 0 0 0,3 0 0 0 0,10 4 0 0 0,-14-4-1 0 0,-1-1 0 0 0,0 0 0 0 0,1 0 0 0 0,-1 0 1 0 0,1 0-1 0 0,-1 1 0 0 0,1-1 0 0 0,-1 0 0 0 0,1 0 0 0 0,-1 0 0 0 0,1 0 0 0 0,-1 0 0 0 0,1 0 0 0 0,-1 0 0 0 0,1-1 0 0 0,-1 1 0 0 0,0 0 0 0 0,1 0 0 0 0,-1 0 0 0 0,1-1 0 0 0,3-2-48 0 0,0-1-1 0 0,0 0 0 0 0,-1-1 1 0 0,4-4-1 0 0,-3 3 14 0 0,-3 5 30 0 0,0 0-1 0 0,0 0 1 0 0,-1 0-1 0 0,1 0 1 0 0,-1 0-1 0 0,1-1 1 0 0,-1 1-1 0 0,1 0 0 0 0,-1 0 1 0 0,0-1-1 0 0,0 1 1 0 0,1 0-1 0 0,-1-2 1 0 0,0 1 28 0 0,0 0 1 0 0,0 0 0 0 0,1 0-1 0 0,-1 0 1 0 0,1 0-1 0 0,-1 1 1 0 0,1-1 0 0 0,0 0-1 0 0,2-3 1 0 0,0-1 73 0 0,1 0 0 0 0,-1 0 0 0 0,-1 0 0 0 0,1-1 1 0 0,-1 1-1 0 0,0-1 0 0 0,0 0 0 0 0,-1 1 0 0 0,0-1 0 0 0,1-9 0 0 0,-2 13-46 0 0,0 0 0 0 0,1-1 0 0 0,-1 1-1 0 0,1 0 1 0 0,0 1 0 0 0,0-1 0 0 0,0 0 0 0 0,0 0-1 0 0,3-4 1 0 0,-2 4-11 0 0,-1 0 0 0 0,1 0 0 0 0,-1 0 0 0 0,0 1 0 0 0,0-1 0 0 0,0-1 0 0 0,0 1 0 0 0,-1 0 0 0 0,1-5 0 0 0,-1 5 12 0 0,-1 2-41 0 0,1 0 1 0 0,0 0-1 0 0,0 0 0 0 0,0 0 0 0 0,0 0 1 0 0,1 0-1 0 0,-1 0 0 0 0,0 1 0 0 0,0-1 0 0 0,0 0 1 0 0,1 0-1 0 0,-1 0 0 0 0,1 0 0 0 0,-1 1 1 0 0,1-3-1 0 0,0 2 226 0 0,1 2 59 0 0,1 3-234 0 0,0 0 1 0 0,-1 0 0 0 0,1 0 0 0 0,-1 0 0 0 0,0 0 0 0 0,0 0 0 0 0,-1 0 0 0 0,1 1 0 0 0,-1-1 0 0 0,2 8 0 0 0,-2-4-71 0 0,1-1-1 0 0,1 0 1 0 0,-1 0 0 0 0,8 13-1 0 0,2-3-146 0 0,-8-12 52 0 0,-1 0 0 0 0,1 1 0 0 0,-1-1 0 0 0,0 1 0 0 0,4 10 0 0 0,-6-14 82 0 0,-1 0 0 0 0,1 0-1 0 0,0 0 1 0 0,0 0 0 0 0,0 0 0 0 0,0 0-1 0 0,1 0 1 0 0,-1 0 0 0 0,0 0-1 0 0,1 0 1 0 0,-1-1 0 0 0,1 1 0 0 0,0 0-1 0 0,-1-1 1 0 0,1 0 0 0 0,3 3 0 0 0,-2-2-68 0 0,0 0 0 0 0,0 1 1 0 0,0 0-1 0 0,0 0 0 0 0,-1-1 1 0 0,1 2-1 0 0,-1-1 0 0 0,0 0 1 0 0,0 0-1 0 0,0 1 0 0 0,2 4 1 0 0,-1-4 209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3:12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173 140 19207 0 0,'0'0'1452'0'0,"-2"1"-984"0"0,-43 13 556 0 0,43-13-826 0 0,-5 2 328 0 0,1 0-1 0 0,0 0 0 0 0,-1 0 1 0 0,2 1-1 0 0,-1 0 1 0 0,-8 8-1 0 0,7-6-341 0 0,1 0 1 0 0,-1 1-1 0 0,1 1 0 0 0,1-1 0 0 0,-6 10 1 0 0,1-2-74 0 0,8-11-104 0 0,-1-1-1 0 0,1 1 1 0 0,0 0-1 0 0,0 0 0 0 0,0 0 1 0 0,0 0-1 0 0,1 0 0 0 0,0 0 1 0 0,0 0-1 0 0,0 0 0 0 0,0 1 1 0 0,0 6-1 0 0,1-10-5 0 0,0 5-16 0 0,0-1 1 0 0,0 0-1 0 0,1 1 0 0 0,1 5 0 0 0,-1-8 7 0 0,0-1-1 0 0,0 0 1 0 0,0 0 0 0 0,0 1-1 0 0,0-1 1 0 0,1 0 0 0 0,-1 0-1 0 0,1 0 1 0 0,-1-1 0 0 0,1 1-1 0 0,2 2 1 0 0,13 16-67 0 0,-15-16 66 0 0,1-1 0 0 0,-1 1-1 0 0,1-1 1 0 0,6 5 0 0 0,-8-7 6 0 0,0 0 0 0 0,0-1 0 0 0,0 1-1 0 0,0-1 1 0 0,0 1 0 0 0,0-1 0 0 0,1 1 0 0 0,-1-1-1 0 0,0 0 1 0 0,0 1 0 0 0,0-1 0 0 0,0 0 0 0 0,1 0 0 0 0,-1 0-1 0 0,0 0 1 0 0,0 0 0 0 0,1 0 0 0 0,-1 0 0 0 0,0-1 0 0 0,0 1-1 0 0,2-1 1 0 0,21-5-69 0 0,-14 3 40 0 0,0 0-1 0 0,14-6 1 0 0,-20 7 26 0 0,0 0 0 0 0,-1-1 1 0 0,1 1-1 0 0,-1-1 0 0 0,1 1 0 0 0,-1-1 0 0 0,0 0 0 0 0,0-1 0 0 0,3-3 0 0 0,2-2 9 0 0,-6 6-32 0 0,0 1 0 0 0,1-1 0 0 0,-2 1 0 0 0,1-1 0 0 0,0 0 0 0 0,0 1 0 0 0,-1-1 0 0 0,2-4 0 0 0,4-19-677 0 0,-1 1 0 0 0,-1-1 0 0 0,-2 0 0 0 0,2-45 0 0 0,-6 11-3563 0 0,-3 9 1821 0 0,-1 5-14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3:13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33 5064 0 0,'8'-16'232'0'0,"-8"16"-227"0"0,0 0 0 0 0,0 0 0 0 0,0 0 1 0 0,0 0-1 0 0,1-1 0 0 0,-1 1 0 0 0,0 0 0 0 0,0 0 1 0 0,0 0-1 0 0,0 0 0 0 0,0 0 0 0 0,0 0 0 0 0,0 0 1 0 0,0 0-1 0 0,0-1 0 0 0,0 1 0 0 0,0 0 0 0 0,0 0 1 0 0,0 0-1 0 0,0 0 0 0 0,-9-15 12883 0 0,6 19-10835 0 0,3-3-1948 0 0,0-1 0 0 0,0 0 0 0 0,-1 0 0 0 0,1 0 0 0 0,0 1 0 0 0,0-1 0 0 0,0 0 0 0 0,-1 0 0 0 0,1 0 0 0 0,0 1 0 0 0,0-1 0 0 0,0 0 1 0 0,0 0-1 0 0,0 1 0 0 0,-1-1 0 0 0,1 0 0 0 0,0 1 0 0 0,0-1 0 0 0,0 0 0 0 0,0 0 0 0 0,0 1 0 0 0,0-1 0 0 0,0 0 0 0 0,0 1 0 0 0,0-1 0 0 0,0 0 0 0 0,0 1 0 0 0,2 18 667 0 0,0 1-1 0 0,2-1 0 0 0,0 0 1 0 0,12 33-1 0 0,-6-19-440 0 0,-4-15-279 0 0,18 35-1 0 0,2 4 418 0 0,-11-11 225 0 0,-8-24-450 0 0,19 41-1 0 0,-8-22-876 0 0,-13-29 431 0 0,0 0 0 0 0,1-1 0 0 0,0 0 1 0 0,13 17-1 0 0,4 4 46 0 0,-13-17-452 0 0,0-1 0 0 0,20 20 0 0 0,-11-20-1207 0 0</inkml:trace>
  <inkml:trace contextRef="#ctx0" brushRef="#br0" timeOffset="1">478 458 13824 0 0,'0'0'4239'0'0,"3"0"-2717"0"0,5 1-641 0 0,0 0 1 0 0,1 0 0 0 0,-1-1 0 0 0,0 0-1 0 0,10-2 1 0 0,15 1 881 0 0,-14-1-1480 0 0,1-1 1 0 0,-1-1-1 0 0,1 0 0 0 0,-2-2 1 0 0,30-11-1 0 0,-46 16-286 0 0,2-1-264 0 0,1 0 0 0 0,-1 0 0 0 0,0 0 0 0 0,0 0 0 0 0,5-5 0 0 0,-7 5-27 0 0,14-8-1762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3:24.92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1482 2760 0 0,'6'11'13253'0'0,"-5"-10"-13262"0"0,1 1 389 0 0,0-1 1 0 0,0 1-1 0 0,0 0 0 0 0,0 0 1 0 0,0 0-1 0 0,0 1 1 0 0,-1-1-1 0 0,3 3 0 0 0,7 14 1296 0 0,-11-18-1612 0 0,0-1-1 0 0,0 1 0 0 0,0-1 0 0 0,1 1 0 0 0,-1 0 0 0 0,0-1 0 0 0,0 1 1 0 0,1-1-1 0 0,-1 1 0 0 0,0-1 0 0 0,0 1 0 0 0,1-1 0 0 0,-1 0 1 0 0,1 1-1 0 0,-1-1 0 0 0,0 1 0 0 0,1-1 0 0 0,0 1 0 0 0,20 1 352 0 0,-16-1-357 0 0,-1 0 1 0 0,1 0-1 0 0,-1-1 0 0 0,0 0 0 0 0,1 0 1 0 0,4-1-1 0 0,0 0 7 0 0,0-1-1 0 0,0-1 1 0 0,0 0 0 0 0,0 0 0 0 0,0 0-1 0 0,-1-1 1 0 0,1-1 0 0 0,-1 1-1 0 0,0-2 1 0 0,-1 1 0 0 0,1-1 0 0 0,6-6-1 0 0,133-132 735 0 0,-123 120-703 0 0,1 0 1 0 0,54-38-1 0 0,19-16 6 0 0,-65 48-62 0 0,100-88 80 0 0,114-102 122 0 0,-188 156-156 0 0,-14 13-1 0 0,45-53 76 0 0,-38 41-77 0 0,-13 8 16 0 0,-1 2 56 0 0,-34 49-133 0 0,2-2 10 0 0,0-1 1 0 0,-1 1 0 0 0,0-1 0 0 0,-1 1 0 0 0,1-2 0 0 0,-1 1 0 0 0,-1 0 0 0 0,4-10 0 0 0,-2 1 47 0 0,1 0 0 0 0,12-23 0 0 0,-9 21-60 0 0,4-7-43 0 0,-9 20 14 0 0,-1 0 0 0 0,0 0 0 0 0,0 0-1 0 0,-1-1 1 0 0,0 1 0 0 0,0-1-1 0 0,3-12 1 0 0,-4 13 8 0 0,0 0 0 0 0,1-1 0 0 0,0 1 0 0 0,0 0 0 0 0,1 0 0 0 0,3-6 0 0 0,1-3 0 0 0,-5 11-1 0 0,-1 1 0 0 0,1-1-1 0 0,-1 0 1 0 0,1 1 0 0 0,0-1-1 0 0,0 1 1 0 0,2-2 0 0 0,8-8-23 0 0,-11 9 3 0 0,-1 0 12 0 0,1 3 10 0 0,0 0-1 0 0,-1-1 0 0 0,1 1-1 0 0,-1 0 1 0 0,1 0-1 0 0,-1-1 1 0 0,0 1 0 0 0,1 0-1 0 0,-1-1 1 0 0,0 1 0 0 0,1 0-1 0 0,-1-1 1 0 0,0 1 0 0 0,1 0-1 0 0,-1-1 1 0 0,0 1 0 0 0,0-1-1 0 0,1 1 1 0 0,-1 0-1 0 0,0-1 1 0 0,0 1 0 0 0,0-1-1 0 0,0 1 1 0 0,0-1 0 0 0,1 1-1 0 0,-1-1 1 0 0,0 1 0 0 0,0-1-1 0 0,0 1 1 0 0,0-1 0 0 0,0 1-1 0 0,-1-1 1 0 0,1 0 0 0 0,1-1-38 0 0,1 0 0 0 0,-1 0 0 0 0,0 0 0 0 0,1 0 0 0 0,-1 0 0 0 0,1 0 0 0 0,0 1 0 0 0,3-3 0 0 0,40-24-3496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3:35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34 6912 0 0,'0'1'134'0'0,"0"-1"-1"0"0,0 0 1 0 0,-1 0 0 0 0,1 0 0 0 0,0 0 0 0 0,0 0 0 0 0,-1 0 0 0 0,1 0-1 0 0,0 0 1 0 0,-1 0 0 0 0,1 0 0 0 0,0 0 0 0 0,0 0 0 0 0,-1 0-1 0 0,1 0 1 0 0,0 0 0 0 0,0 0 0 0 0,-1 0 0 0 0,1 0 0 0 0,0 0 0 0 0,0 0-1 0 0,-1 0 1 0 0,1 0 0 0 0,0 0 0 0 0,0 0 0 0 0,-1-1 0 0 0,1 1-1 0 0,0 0 1 0 0,0 0 0 0 0,-1 0 0 0 0,1-1 0 0 0,0 1 0 0 0,0 0 0 0 0,0 0-1 0 0,0 0 1 0 0,-1-1 0 0 0,1 1 0 0 0,0 0 0 0 0,0 0 0 0 0,0-1-1 0 0,-6-12 1194 0 0,5 8-264 0 0,0 3 385 0 0,0 0-168 0 0,-2-7 10 0 0,2 12 865 0 0,2 19 1555 0 0,-1-9-4061 0 0,2 14 638 0 0,1 0 0 0 0,1 0 0 0 0,13 44 0 0 0,-12-50-273 0 0,6 14-83 0 0,-7-21-8 0 0,0-1 0 0 0,3 23 0 0 0,-3-2-216 0 0,1-2 0 0 0,12 41-1 0 0,-16-66 200 0 0,0-1-1 0 0,0 0 1 0 0,0 11-1 0 0,-1-12-2 0 0,1 0 0 0 0,-1 0 1 0 0,1-1-1 0 0,0 1 0 0 0,0 0 0 0 0,1 4 0 0 0,3 4-248 0 0,-4-12-11 0 0,-2-2-35 0 0,-5-21-221 0 0,6 15 570 0 0,-4-19 267 0 0,1-1-1 0 0,1 0 1 0 0,2 1-1 0 0,5-50 0 0 0,-3 66-167 0 0,5-22 167 0 0,-6 31-206 0 0,-1-1 1 0 0,1 0-1 0 0,0 0 1 0 0,0 0-1 0 0,0 1 1 0 0,0-1-1 0 0,0 0 1 0 0,1 1 0 0 0,-1-1-1 0 0,0 1 1 0 0,1-1-1 0 0,-1 1 1 0 0,3-2-1 0 0,15-10 170 0 0,-19 13-181 0 0,1 0 1 0 0,-1-1-1 0 0,1 1 0 0 0,-1 0 0 0 0,1 0 0 0 0,-1 0 0 0 0,1-1 0 0 0,-1 1 0 0 0,1 0 0 0 0,-1 0 0 0 0,1 0 1 0 0,-1 0-1 0 0,1 0 0 0 0,-1 0 0 0 0,1 0 0 0 0,-1 0 0 0 0,1 0 0 0 0,-1 0 0 0 0,2 0 0 0 0,1 0 13 0 0,56-3 26 0 0,-57 3 117 0 0,-2 1 44 0 0,1 4-143 0 0,0 1 0 0 0,0-1 0 0 0,0 0 0 0 0,1 0 1 0 0,0 0-1 0 0,0 0 0 0 0,0 0 0 0 0,0-1 0 0 0,1 1 1 0 0,0-1-1 0 0,0 1 0 0 0,5 5 0 0 0,-4-5 4 0 0,0 0 0 0 0,-1 0 1 0 0,1 0-1 0 0,-1 0 0 0 0,-1 1 0 0 0,1-1 0 0 0,-1 1 0 0 0,0 0 0 0 0,2 6 1 0 0,3 24-1015 0 0,-4-24 823 0 0,-1-1 1 0 0,2 22-1 0 0,-4-30 204 0 0,-1 0 0 0 0,1-1-1 0 0,-1 1 1 0 0,0 0 0 0 0,0-1-1 0 0,-1 4 1 0 0,-3 6 96 0 0,4-9-158 0 0,-1 0 1 0 0,0 1 0 0 0,0-1-1 0 0,-1 0 1 0 0,1 0 0 0 0,0 0 0 0 0,-1-1-1 0 0,0 1 1 0 0,0 0 0 0 0,0-1-1 0 0,0 0 1 0 0,0 0 0 0 0,-5 3 0 0 0,5-4-9 0 0,-1 0 1 0 0,0 0 0 0 0,0 0-1 0 0,1-1 1 0 0,-1 1 0 0 0,0-1 0 0 0,0 0-1 0 0,0 0 1 0 0,0 0 0 0 0,1-1-1 0 0,-7-1 1 0 0,4 1-7 0 0,0 0 0 0 0,1-1 0 0 0,-1 0 1 0 0,1 0-1 0 0,-1-1 0 0 0,1 1 0 0 0,-6-5 0 0 0,-7-3 41 0 0,15 8-68 0 0,0 0 1 0 0,0 1 0 0 0,0-1 0 0 0,0 0 0 0 0,0-1-1 0 0,1 1 1 0 0,-1 0 0 0 0,-3-5 0 0 0,1 2-38 0 0,4 3-129 0 0,-1 1 0 0 0,1-1 1 0 0,0 0-1 0 0,-1 1 1 0 0,1-1-1 0 0,0 0 1 0 0,0 0-1 0 0,0 0 1 0 0,0 0-1 0 0,0 0 1 0 0,1 0-1 0 0,-1 0 1 0 0,1 0-1 0 0,-1-2 1 0 0,2 1-1269 0 0,4-5-58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3:35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165 108 7832 0 0,'0'0'602'0'0,"0"-4"-395"0"0,0-24 1063 0 0,0 27-1051 0 0,0 0 0 0 0,0 0 1 0 0,0 0-1 0 0,0 0 0 0 0,0 0 0 0 0,0 0 0 0 0,0 0 0 0 0,0 0 0 0 0,0 0 0 0 0,-1 0 1 0 0,-2-8 7508 0 0,2 6-7348 0 0,1 1 1 0 0,0 0-1 0 0,-1-1 0 0 0,0 1 0 0 0,1 0 0 0 0,-1 0 1 0 0,0 0-1 0 0,0-1 0 0 0,0 1 0 0 0,-1 0 1 0 0,1 1-1 0 0,-3-4 0 0 0,-3-5 593 0 0,6 8-424 0 0,1 1-468 0 0,-1 1 0 0 0,1-1 0 0 0,-1 1 0 0 0,0-1-1 0 0,1 1 1 0 0,-1-1 0 0 0,0 1 0 0 0,1 0 0 0 0,-1-1 0 0 0,0 1-1 0 0,0 0 1 0 0,1-1 0 0 0,-2 1 0 0 0,-5-3 308 0 0,6 3-374 0 0,0-1 0 0 0,0 1-1 0 0,-1-1 1 0 0,1 1 0 0 0,0 0-1 0 0,0-1 1 0 0,0 1 0 0 0,-1 0-1 0 0,1 0 1 0 0,0 0 0 0 0,0 0-1 0 0,0 0 1 0 0,-1 0 0 0 0,1 0-1 0 0,0 1 1 0 0,0-1-1 0 0,0 0 1 0 0,-3 1 0 0 0,-18 14 295 0 0,7-4-232 0 0,11-8-101 0 0,0 1 0 0 0,1 0 0 0 0,-1 1 0 0 0,1-1 0 0 0,0 0-1 0 0,0 1 1 0 0,0 0 0 0 0,1 0 0 0 0,-4 10 0 0 0,1-5-25 0 0,3-5 9 0 0,1-1-1 0 0,-1 0 1 0 0,1 1-1 0 0,-1 8 0 0 0,-2 12-131 0 0,1-18 106 0 0,2 1 0 0 0,-1 0 0 0 0,1 0 0 0 0,1-1 0 0 0,-1 1 0 0 0,1 0 0 0 0,1 0 0 0 0,-1-1 0 0 0,4 16 0 0 0,-1-10 34 0 0,1-1 0 0 0,0 0 1 0 0,1 0-1 0 0,12 22 0 0 0,-16-32 33 0 0,0 0-1 0 0,1 0 1 0 0,-1 0 0 0 0,1 0-1 0 0,0 0 1 0 0,-1 0 0 0 0,1 0-1 0 0,0 0 1 0 0,0-1-1 0 0,0 1 1 0 0,0-1 0 0 0,1 1-1 0 0,-1-1 1 0 0,0 0 0 0 0,0 0-1 0 0,1 0 1 0 0,-1 0 0 0 0,1 0-1 0 0,-1-1 1 0 0,6 2-1 0 0,0-2 48 0 0,0 0 0 0 0,0-1 0 0 0,0 0 0 0 0,0 0 0 0 0,10-2 0 0 0,15-3 155 0 0,-20 3-162 0 0,-1 0 0 0 0,0 0-1 0 0,0-1 1 0 0,0-1 0 0 0,0 0-1 0 0,13-8 1 0 0,-4 2-138 0 0,3-3-1849 0 0,6-4-7378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3:59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0 8288 0 0,'0'0'6106'0'0,"-1"6"-3878"0"0,0-5-1875 0 0,0 0 0 0 0,1 0-1 0 0,-1 0 1 0 0,0 0 0 0 0,1 0-1 0 0,-1 1 1 0 0,1-1 0 0 0,-1 0 0 0 0,1 0-1 0 0,0 1 1 0 0,-1-1 0 0 0,1 3-1 0 0,-8 3 895 0 0,5-5-885 0 0,-1 1 1 0 0,1-1-1 0 0,0 0 1 0 0,-1 0-1 0 0,-3 2 0 0 0,1-2-355 0 0,0 0-1 0 0,0 0 1 0 0,0-1-1 0 0,-9 2 1 0 0,8-2-47 0 0,1 1 0 0 0,0 1 0 0 0,0-1 0 0 0,0 1 0 0 0,0 0 0 0 0,-6 4 0 0 0,6-4-11 0 0,-1 2-112 0 0,0 0 0 0 0,0 0 0 0 0,1 1 0 0 0,-1 0-1 0 0,-5 7 1 0 0,8-8 67 0 0,1-1-1 0 0,0 1 0 0 0,0 0 1 0 0,1 0-1 0 0,0 0 0 0 0,-4 11 1 0 0,5-13 90 0 0,0 0 0 0 0,1 1 0 0 0,-1-1 1 0 0,1 0-1 0 0,0 1 0 0 0,-1-1 0 0 0,2 0 0 0 0,-1 1 1 0 0,0-1-1 0 0,0 0 0 0 0,1 0 0 0 0,1 6 0 0 0,9 7 60 0 0,-10-15-46 0 0,0 1 0 0 0,0 0 1 0 0,1-1-1 0 0,-1 1 0 0 0,0 0 0 0 0,0 0 0 0 0,0-1 1 0 0,-1 1-1 0 0,1 0 0 0 0,0 0 0 0 0,0 2 0 0 0,0 0 13 0 0,0-1 0 0 0,1 1 0 0 0,-1-1 0 0 0,1 1 0 0 0,0-1 0 0 0,0 0 0 0 0,0 0 0 0 0,0 1 0 0 0,5 3 0 0 0,-3-3 21 0 0,-1 0 1 0 0,1 1-1 0 0,3 7 0 0 0,-4-4-31 0 0,-2-6-10 0 0,0 0-1 0 0,0 0 0 0 0,0 1 0 0 0,1-1 1 0 0,-1 0-1 0 0,3 4 0 0 0,42 50 0 0 0,-40-48-6 0 0,-4-6-16 0 0,-1 0 1 0 0,1 0 0 0 0,-1 0-1 0 0,1-1 1 0 0,-1 1 0 0 0,1-1-1 0 0,2 2 1 0 0,-4-2 0 0 0,1-1-70 0 0,0 1 0 0 0,-1-1 0 0 0,1 1 0 0 0,0-1 0 0 0,0 1 0 0 0,0-1 0 0 0,-1 0 0 0 0,1 1 0 0 0,0-1 0 0 0,0 0 0 0 0,0 1 0 0 0,0-1-1 0 0,0 0 1 0 0,0 0 0 0 0,0 0 0 0 0,-1 0 0 0 0,1 0 0 0 0,0 0 0 0 0,0 0 0 0 0,0 0 0 0 0,0-1 0 0 0,0 1 0 0 0,0 0 0 0 0,0 0 0 0 0,0-1 0 0 0,-1 1 0 0 0,1 0 0 0 0,0-1 0 0 0,1 0 0 0 0,9-6-4926 0 0,-3 0-1532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3:59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12552 0 0,'0'0'10003'0'0,"9"3"-8175"0"0,-7-2-1668 0 0,1 0 0 0 0,0 0 0 0 0,0 0 0 0 0,0 0 0 0 0,-1 0 0 0 0,1 0-1 0 0,0 1 1 0 0,-1-1 0 0 0,1 1 0 0 0,2 2 0 0 0,12 7 144 0 0,-12-9-251 0 0,0 1 0 0 0,-1 0 1 0 0,9 6-1 0 0,3 3-3 0 0,-5-4-45 0 0,18 16 1 0 0,-21-17-6 0 0,-1-1 0 0 0,1 1 0 0 0,0-2-1 0 0,18 10 1 0 0,80 26 0 0 0,-65-26 0 0 0,8 0 0 0 0,-33-10 0 0 0,1 0 0 0 0,24 12 0 0 0,-22-8 0 0 0,16 8 0 0 0,-1 1 0 0 0,63 45 0 0 0,-41-20 0 0 0,41 32 0 0 0,-95-74 0 0 0,0 1 0 0 0,0-1 0 0 0,0 1 0 0 0,0-1 0 0 0,-1 1 0 0 0,4 3 0 0 0,1 0 0 0 0,23 9 0 0 0,-18-7 0 0 0,5 0 3 0 0,-4-3-31 0 0,-10-4-103 0 0,-1 0-42 0 0,5-2-10 0 0,-4 1-41 0 0,-1-7-4734 0 0,3 1 3268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0T06:34:32.7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4849 12403,'7'-36,"3"-4,7 21,8-6,1 16,24 1,-4 2,11 1,0-1,6 6,1 0,16 0,14 0,-44 0,3 0,7 0,3 0,2 0,2 0,3 0,2 0,5 0,1 0,-1 2,2 2,0-2,2 1,4 1,1-2,4-2,3 0,-27 0,2 0,-1 0,4 0,-1 1,1-2,0-1,0-1,0 0,1 0,1-1,-1 0,-3-1,-1 0,1 0,1-1,1 0,-1 1,26-1,-2 0,-29 2,0 0,0 1,27-2,0 0,0 0,-1-1,-8 1,-2 0,-6 2,-2 1,-3 1,-1 0,-2-2,-2 0,-8 2,-2 2,-5 2,-3 0,27 1,-11 7,-15 0,-14 14,-28 2,-24 7,-31-5,-31-1,34-17,-3-1,-7 1,-2 1,-4 0,-2 1,-9-2,-3 0,-2 2,-2-1,-7 0,-3-1,0-1,0-1,-4 3,-1-1,1-1,0-1,0 0,-1-1,31-2,-1 0,0-1,0 1,0 0,1-1,-33 1,1 0,4 0,2-1,3-3,0 0,4 1,1 0,4 1,2-1,1 0,1 0,4 1,1 0,11-1,2-1,2-1,1 0,-32 5,14-4,-3-2,36 0,11-12,39 1,16-8,29 8,16-10,18-2,-42 11,1 1,9 2,2 1,3-3,1-1,6 0,1 1,1-1,1 1,0 2,0 1,0 0,1-1,5 0,0 1,-4 2,0 1,-4-2,-1 2,1 3,-1 0,-5-1,-1 1,-3 0,0 2,-5-1,0 2,-2 2,-2 1,39 8,-10-3,-14 3,-7 5,-9 6,-16 1,-8-1,-14-4,-16 19,-15-3,-18 1,-16-8,-18 5,-16-5,38-12,-2 1,-4 0,-2 0,-2-2,0-2,-6 2,0-1,1-1,0 1,-3-1,-1 2,4 1,0 0,-1-1,1-1,7-1,1-1,2-1,1 1,-32 7,3-2,11 0,12 0,7-6,16 1,15-8,-4 11,21-13,33 5,5-7,38 0,-3-1,14-5,7-2,-39 3,2-1,1-2,1 1,2 1,1 0,0-1,0-1,0-1,0 1,-2 2,0 0,3 0,-2 1,-5 3,-1 0,2-1,-1 0,43 2,-12 1,-9 0,-7 0,-16 1,-13 5,-11 4,-12 14,-32 7,-20 3,-25-2,-15-9,-12-2,36-7,-1 1,1-2,-1 0,-10 2,-2-1,5 2,-1-2,-6-2,0-1,1 1,-1-1,-3-2,1-1,2 3,0 1,0 0,1-1,6 0,2-1,-1-4,2-1,-36 11,12-5,16-3,7-3,18-3,-1 6,29-6,11 5,40-14,23-5,15 3,2-3,-32 7,1-1,2-3,1 1,3 2,0 0,2 1,0-1,3 1,0 0,6 0,0-1,0 1,1 2,-4 3,0 0,0 0,-1 0,-1 0,-2 0,-2 0,-2 0,0 0,-1 0,43 0,-6 0,-12 6,-11 0,-15 7,-3-3,-22 7,-14 0,-31 0,-20-4,-25 5,-11-5,-18 10,43-13,-1 1,-5 0,-1 0,-1-1,0 0,-4 1,0 0,-1-1,0-1,-2 0,1 0,1 2,2 0,-2 1,2-1,3-2,1-1,6-1,1-2,-43 0,11 7,11-8,12 1,11-3,5-2,22 0,3 0,51 0,10 0,22-5,1-1,9-6,8 7,-35-1,1 0,3 3,1 1,3-2,2 2,2 2,1 0,-1 0,0 0,4 0,-1 0,-2 1,-2 0,2 1,0 2,-6-1,-2 3,-3 2,-1 1,-2 0,-1-1,43 9,-16 6,-1 0,-17 0,-6-6,-9 2,-13 4,-4-4,-16 13,-5-7,-15 4,-16 1,-19-7,-13 0,-9-6,-8 6,-10 0,-2-1,-3-4,1 4,42-10,-1-1,-34 12,-3-6,14 0,3 1,16-1,3 0,22-8,3-1,63-8,0 0,42 0,-4 0,10 0,1 0,5 0,1 0,4 0,-47 0,-1 2,43 4,-7-3,-5 9,-8-7,3 7,-14-1,-10 6,-7 1,-10-1,-7 0,-2 0,-22 6,-14 0,-18-1,-28-4,-6 4,-11 1,-12 0,38-14,-1-1,-46 9,46-8,1 0,-34 8,2 0,17-6,12 1,7-9,18 5,1-8,31-15,18-2,28-12,5 6,0 12,4-2,7 7,-1-6,-4 7,4-1,-5 6,-3 0,4 6,-11-1,-5-1,3-2,3-2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3:59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16 7832 0 0,'0'0'8818'0'0,"1"-1"-7442"0"0,0 0-1080 0 0,0-1-1 0 0,0 1 1 0 0,-1 0-1 0 0,1 0 1 0 0,0 0 0 0 0,0 0-1 0 0,0 0 1 0 0,1 0-1 0 0,-1 0 1 0 0,0 0 0 0 0,0 1-1 0 0,4-2 2321 0 0,7 2-2180 0 0,-10 0-398 0 0,0 1 1 0 0,1 0-1 0 0,-1-1 1 0 0,0 1 0 0 0,0 0-1 0 0,0 0 1 0 0,0 0 0 0 0,0 0-1 0 0,0 0 1 0 0,3 4 0 0 0,18 17 255 0 0,-17-15-247 0 0,23 36 233 0 0,-7-16-149 0 0,-20-24-118 0 0,0 0 1 0 0,0-1-1 0 0,-1 1 1 0 0,1 0-1 0 0,1 4 1 0 0,-2-4-1 0 0,0-1 0 0 0,0 1 0 0 0,1 0 1 0 0,-1-1-1 0 0,1 0 0 0 0,2 4 0 0 0,-3-6 5 0 0,0 1 0 0 0,-1 0 0 0 0,1 0 0 0 0,0 0 1 0 0,-1 0-1 0 0,1 0 0 0 0,-1 0 0 0 0,1 0 0 0 0,-1 0 0 0 0,1 0 0 0 0,-1 0 0 0 0,0 0 0 0 0,0 0 0 0 0,1 0 0 0 0,-1 2 0 0 0,0-1 5 0 0,0-1 0 0 0,0 0 0 0 0,0 0 0 0 0,1 0-1 0 0,-1 0 1 0 0,0 0 0 0 0,1 0 0 0 0,-1 0-1 0 0,1 0 1 0 0,-1 0 0 0 0,2 2 0 0 0,-2-3 3 0 0,0 1-1 0 0,1 0 1 0 0,-1 0 0 0 0,0-1-1 0 0,0 1 1 0 0,0 0 0 0 0,0 0-1 0 0,0-1 1 0 0,0 1 0 0 0,0 0-1 0 0,0 0 1 0 0,0 0 0 0 0,0-1-1 0 0,0 1 1 0 0,0 0 0 0 0,0 0-1 0 0,-1 0 1 0 0,1-1 0 0 0,0 1 0 0 0,0 0-1 0 0,-1-1 1 0 0,1 1 0 0 0,-1 0-1 0 0,1-1 1 0 0,-1 1 0 0 0,1 0-1 0 0,-1-1 1 0 0,0 2 0 0 0,-1 0 64 0 0,-1 1 0 0 0,1-1 0 0 0,-1 0 0 0 0,1 0 0 0 0,-6 3 0 0 0,0 0 22 0 0,0-1 0 0 0,-1 0 0 0 0,0-1 0 0 0,0 0 0 0 0,0 0 0 0 0,0-1 0 0 0,-10 1 0 0 0,-44 8 320 0 0,22-3-322 0 0,28-5-174 0 0,1 0 0 0 0,0-1 0 0 0,-15 0 1 0 0,24-2 2 0 0,1 1-1 0 0,-1-1 1 0 0,1 0 0 0 0,0 1 0 0 0,-1 0 0 0 0,-2 1 0 0 0,-9 1-849 0 0,13-3-777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3:46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74 8752 0 0,'0'0'673'0'0,"-8"-7"4305"0"0,8 6-4673 0 0,0 1 0 0 0,0 0-1 0 0,-1-1 1 0 0,1 1 0 0 0,0 0-1 0 0,0-1 1 0 0,0 1 0 0 0,0-1-1 0 0,0 1 1 0 0,0 0-1 0 0,0-1 1 0 0,0 1 0 0 0,0-1-1 0 0,0 1 1 0 0,0 0 0 0 0,0-1-1 0 0,0 1 1 0 0,1-1 0 0 0,7-5 2787 0 0,19-2-2464 0 0,-11 4 619 0 0,30-6 49 0 0,-37 8-1115 0 0,1 0 0 0 0,0 1-1 0 0,0 0 1 0 0,0 1 0 0 0,17 1-1 0 0,2 0-1 0 0,-4 0-72 0 0,-17 0-98 0 0,-1 0 0 0 0,1-1 0 0 0,-1 0 0 0 0,1 0 0 0 0,11-3 0 0 0,-1-1-9 0 0,-16 4 0 0 0,1-1 0 0 0,-1 1 0 0 0,1-1 0 0 0,-1 0 0 0 0,0 0 0 0 0,1 0 0 0 0,-1 0 0 0 0,0 0 0 0 0,0 0 0 0 0,1 0 0 0 0,-1-1 0 0 0,2-1 0 0 0,16-5-873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3:46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11976 0 0,'0'0'14411'0'0,"-1"3"-13995"0"0,-1 4-158 0 0,1-3-152 0 0,0 0 0 0 0,0 0 0 0 0,0 0 0 0 0,0 0 1 0 0,1 1-1 0 0,-1-1 0 0 0,1 5 0 0 0,9 103 220 0 0,5 19-315 0 0,-6-48-11 0 0,25 379-229 0 0,-19-244-166 0 0,5 71-846 0 0,-10-165 435 0 0,1 61-219 0 0,-7 112 517 0 0,-1-258 461 0 0,-2-17 41 0 0,-1 21-1 0 0,-1-10 41 0 0,0 0 0 0 0,5 49 0 0 0,-4-48 296 0 0,0-30-263 0 0,1 0-1 0 0,0 0 1 0 0,0 0-1 0 0,0 0 1 0 0,0 0-1 0 0,2 7 1 0 0,-2-9 123 0 0,0 0 2 0 0,3 8-17 0 0,-3-7-159 0 0,1 0 1 0 0,0-1-1 0 0,-1 1 1 0 0,1 0-1 0 0,-1 0 1 0 0,0-1-1 0 0,0 6 1 0 0,0-7-6 0 0,0-1 0 0 0,0 0-1 0 0,0 0 1 0 0,0 1 0 0 0,0-1 0 0 0,0 0 0 0 0,0 0 0 0 0,0 0-1 0 0,0 1 1 0 0,0-1 0 0 0,0 0 0 0 0,0 0 0 0 0,0 1-1 0 0,1-1 1 0 0,-1 0 0 0 0,0 0 0 0 0,0 0 0 0 0,0 1 0 0 0,0-1-1 0 0,0 0 1 0 0,0 0 0 0 0,1 0 0 0 0,-1 0 0 0 0,0 1 0 0 0,0-1-1 0 0,0 0 1 0 0,0 0 0 0 0,1 0 0 0 0,-1 0 10 0 0,0 1 1 0 0,1-1-1 0 0,-1 0 1 0 0,0 0-1 0 0,0 0 0 0 0,1 1 1 0 0,-1-1-1 0 0,0 0 1 0 0,0 0-1 0 0,0 1 0 0 0,0-1 1 0 0,1 0-1 0 0,-1 0 1 0 0,0 1-1 0 0,0-1 0 0 0,0 0 1 0 0,0 0-1 0 0,0 1 1 0 0,0-1-1 0 0,0 0 0 0 0,0 1 1 0 0,0-1-1 0 0,0 0 1 0 0,0 0-1 0 0,0 1 0 0 0,0-1 1 0 0,0 0-1 0 0,0 1 1 0 0,1 3 39 0 0,0 1 1 0 0,0-1 0 0 0,0 1-1 0 0,1-1 1 0 0,0 0 0 0 0,3 7 0 0 0,3 6 104 0 0,-3-4-90 0 0,-4-11-55 0 0,0 1 0 0 0,0 0 0 0 0,0 0 0 0 0,0 0 0 0 0,0 0 0 0 0,-1 0 0 0 0,1 0 0 0 0,-1 3 0 0 0,4 8-10 0 0,11 13 102 0 0,-10-17-90 0 0,-4-8-9 0 0,0 0 1 0 0,0 1-1 0 0,0-1 0 0 0,1 0 0 0 0,-1 0 0 0 0,1 0 1 0 0,0 0-1 0 0,-1 0 0 0 0,1-1 0 0 0,0 1 0 0 0,0 0 1 0 0,0-1-1 0 0,0 0 0 0 0,1 1 0 0 0,-1-1 1 0 0,0 0-1 0 0,5 2 0 0 0,3 1 30 0 0,59 37 152 0 0,-65-38-186 0 0,0-1 0 0 0,0 0-1 0 0,1-1 1 0 0,5 3 0 0 0,15 5 17 0 0,-17-4-17 0 0,1-1 0 0 0,-1 0 0 0 0,19 5 0 0 0,13 5 14 0 0,-30-10-10 0 0,-1-1 0 0 0,15 2 0 0 0,3 2 8 0 0,70 17-22 0 0,-86-22 2 0 0,-1 0-1 0 0,18 0 1 0 0,-17-1-74 0 0,1 0-1 0 0,16 4 1 0 0,0-1-1688 0 0,-26-4 724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4:18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0 10592 0 0,'0'0'818'0'0,"-5"6"-500"0"0,2-5 91 0 0,1 0-1 0 0,0 1 1 0 0,0-1 0 0 0,0 1 0 0 0,0-1 0 0 0,1 1 0 0 0,-1 0 0 0 0,-1 2 0 0 0,2-4-286 0 0,1 1 0 0 0,0-1 1 0 0,-1 1-1 0 0,1-1 1 0 0,0 1-1 0 0,-1-1 1 0 0,1 0-1 0 0,0 1 1 0 0,-1-1-1 0 0,1 0 1 0 0,-1 1-1 0 0,1-1 1 0 0,-1 0-1 0 0,1 0 1 0 0,-1 1-1 0 0,1-1 1 0 0,-1 0-1 0 0,0 0 1 0 0,1 1-27 0 0,-1-1 1 0 0,1 0 0 0 0,-1 0 0 0 0,0 0 0 0 0,1 1 0 0 0,-1-1 0 0 0,1 0-1 0 0,-1 1 1 0 0,1-1 0 0 0,-1 0 0 0 0,1 1 0 0 0,0-1 0 0 0,-1 0 0 0 0,1 1 0 0 0,-1 0-1 0 0,0 1 273 0 0,-1-1 0 0 0,1 0 0 0 0,0 0 0 0 0,-1 0 0 0 0,1 0 0 0 0,-1 0 0 0 0,1 0 0 0 0,-1 0 0 0 0,1-1-1 0 0,-1 1 1 0 0,1 0 0 0 0,-4 0 0 0 0,-25 5 789 0 0,8-1-15 0 0,16-4-853 0 0,1 2 0 0 0,-1-1 0 0 0,1 1-1 0 0,-6 3 1 0 0,-3 2-222 0 0,12-7-68 0 0,-1 1 0 0 0,1 0 1 0 0,-1 0-1 0 0,1 0 0 0 0,0 0 0 0 0,-1 1 1 0 0,1-1-1 0 0,0 0 0 0 0,1 1 0 0 0,-1 0 1 0 0,0-1-1 0 0,-1 5 0 0 0,0 0-7 0 0,0 0 1 0 0,1 0-1 0 0,-4 13 0 0 0,4-10-31 0 0,1 1 0 0 0,0-1 0 0 0,1 1 0 0 0,0-1 0 0 0,0 1 0 0 0,1-1 0 0 0,3 14 0 0 0,-3-18 33 0 0,1 1 0 0 0,0-1 0 0 0,0 1 0 0 0,1-1 0 0 0,0 0 0 0 0,0 0 0 0 0,0 0 0 0 0,0-1 0 0 0,1 1 0 0 0,0-1 0 0 0,0 0 0 0 0,8 7 0 0 0,-9-10 4 0 0,-2 1 0 0 0,3 11 0 0 0,-3-11 0 0 0,0 0 0 0 0,0-1 0 0 0,0 1 0 0 0,1-1 0 0 0,0 0 0 0 0,-1 1 0 0 0,1-1 0 0 0,4 3 0 0 0,-2 0 0 0 0,-4-4 0 0 0,1 1 0 0 0,0-1 0 0 0,0 0 0 0 0,0 1 0 0 0,1-1 0 0 0,-1 0 0 0 0,0 0 0 0 0,0 0 0 0 0,1 0 0 0 0,-1 0 0 0 0,3 1 0 0 0,0 0 0 0 0,-3-1 0 0 0,1 0 0 0 0,0 0 0 0 0,-1 0 0 0 0,1 0 0 0 0,0 0 0 0 0,-1-1 0 0 0,1 1 0 0 0,0-1 0 0 0,0 1 0 0 0,0-1 0 0 0,0 1 0 0 0,1-1 0 0 0,8-3 0 0 0,0-1-39 0 0,-10 4-5 0 0,1 0 0 0 0,-1-1 1 0 0,1 1-1 0 0,-1-1 0 0 0,1 0 1 0 0,-1 1-1 0 0,1-1 0 0 0,-1 0 1 0 0,0 0-1 0 0,0 0 0 0 0,1 0 1 0 0,-1 0-1 0 0,2-2 1 0 0,2-5-863 0 0,0 0 1 0 0,0 0 0 0 0,0-1 0 0 0,5-17 0 0 0,-8 6-1143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4:19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 19087 0 0,'0'0'1452'0'0,"-2"-1"-985"0"0,0 0-388 0 0,-10-7 4258 0 0,17 23-3766 0 0,10 20 288 0 0,17 67 0 0 0,-16-48-823 0 0,6 48 42 0 0,-3-9-24 0 0,8 15-183 0 0,-13-52-149 0 0,-11-40 66 0 0,1 1 0 0 0,1-1 0 0 0,0 0 0 0 0,1 0-1 0 0,10 18 1 0 0,20 13-2850 0 0,-26-33 684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4:19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90 3224 0 0,'-12'-3'246'0'0,"7"1"3473"0"0,-4-4 4371 0 0,-1 2-3932 0 0,5 2-3487 0 0,1 0-1 0 0,-1 0 0 0 0,0 1 0 0 0,-7-1 1 0 0,-13-5 1246 0 0,21 6-1799 0 0,-1-1 0 0 0,1 1 0 0 0,-1 0 0 0 0,0 1 0 0 0,-5-1 0 0 0,-12-3 319 0 0,19 3-361 0 0,1 1-1 0 0,-1-1 1 0 0,0 1-1 0 0,1-1 1 0 0,-1 1-1 0 0,0 0 1 0 0,-3 0-1 0 0,3 1-20 0 0,0-1-32 0 0,-1 0 1 0 0,0 0-1 0 0,0 1 1 0 0,0 0-1 0 0,0 0 1 0 0,0 0-1 0 0,1 0 1 0 0,-1 1-1 0 0,0-1 1 0 0,1 1 0 0 0,-1 0-1 0 0,1 0 1 0 0,-4 3-1 0 0,-10 10 68 0 0,13-12-30 0 0,0 0-1 0 0,1 0 1 0 0,-1 1 0 0 0,1-1-1 0 0,0 1 1 0 0,0 0 0 0 0,-3 5-1 0 0,2-3-37 0 0,1 0 0 0 0,0-1 0 0 0,1 1 0 0 0,-1 0 0 0 0,1 0 0 0 0,0 0 0 0 0,-1 9 0 0 0,-2 8-22 0 0,3-14-111 0 0,1-1 1 0 0,-2 17-1 0 0,3-20-23 0 0,0 1-1 0 0,0-1 0 0 0,1 1 1 0 0,-1 0-1 0 0,1-1 0 0 0,1 1 1 0 0,-1-1-1 0 0,5 11 1 0 0,3 8-96 0 0,-9-21 217 0 0,1-1-1 0 0,-1 0 0 0 0,1 1 1 0 0,0-1-1 0 0,0 0 0 0 0,0 0 1 0 0,0 0-1 0 0,0 0 0 0 0,0 0 1 0 0,1 0-1 0 0,-1 0 0 0 0,1 0 1 0 0,-1 0-1 0 0,1-1 0 0 0,0 1 1 0 0,0 0-1 0 0,0-1 1 0 0,0 0-1 0 0,3 2 0 0 0,18 15-119 0 0,-22-18 124 0 0,1 1 0 0 0,-1-1 0 0 0,0 0 0 0 0,0 1-1 0 0,1-1 1 0 0,-1 0 0 0 0,0 0 0 0 0,1 0 0 0 0,-1 0 0 0 0,0 0 0 0 0,0 0-1 0 0,1 0 1 0 0,-1 0 0 0 0,0 0 0 0 0,2-1 0 0 0,-2 1 0 0 0,4-1 0 0 0,-1 0 0 0 0,0 0 0 0 0,0-1 1 0 0,0 1-1 0 0,0-1 0 0 0,0 0 1 0 0,0 0-1 0 0,0 0 0 0 0,-1-1 1 0 0,1 1-1 0 0,-1-1 0 0 0,1 0 1 0 0,2-3-1 0 0,-1 0 26 0 0,-1 1 0 0 0,0-1 1 0 0,0 0-1 0 0,-1 0 0 0 0,1 0 1 0 0,-1-1-1 0 0,2-8 0 0 0,28-56 389 0 0,-29 58-256 0 0,-1 0 0 0 0,0 0 0 0 0,2-17 0 0 0,-1 1 35 0 0,-1 16-57 0 0,-1-1 0 0 0,-1-14 0 0 0,1 11 22 0 0,-2 13-102 0 0,1 1 0 0 0,-1-1-1 0 0,0 1 1 0 0,0-1 0 0 0,-1 1-1 0 0,0-5 1 0 0,0-10 328 0 0,1 16 606 0 0,0 5-896 0 0,1 20 31 0 0,1 0-1 0 0,1 0 1 0 0,10 40 0 0 0,28 68-205 0 0,-26-88-280 0 0,-11-33 185 0 0,0 0 1 0 0,1 0-1 0 0,12 18 1 0 0,9 5-3069 0 0,-15-22-5805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4:38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14280 0 0,'0'0'11718'0'0,"2"1"-11310"0"0,10 3-220 0 0,-1 0 0 0 0,1 0 0 0 0,0-1 0 0 0,0 0 0 0 0,1-1 0 0 0,-1-1 0 0 0,0 0 0 0 0,1 0 0 0 0,12-2 0 0 0,-17 0-271 0 0,0 0 0 0 0,0 1 0 0 0,0 0 0 0 0,13 2 0 0 0,3-2-53 0 0,-20-1 179 0 0,0 1 1 0 0,0 0-1 0 0,0 0 1 0 0,1 0-1 0 0,-1 1 1 0 0,5 0-1 0 0,25 6-937 0 0,-23-5-1843 0 0,1-2-3426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4:39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9672 0 0,'0'0'9085'0'0,"0"1"-7712"0"0,0 13 780 0 0,5 28-1 0 0,0 14-1037 0 0,59 297-1098 0 0,-59-315-16 0 0,-4-28-5 0 0,0 1-1 0 0,1-1 1 0 0,4 14 0 0 0,-4-20-29 0 0,-1 0 0 0 0,0 0 0 0 0,0 0 0 0 0,-1 0 0 0 0,1 0-1 0 0,-1 8 1 0 0,0-10-80 0 0,1-4-248 0 0,3-10 336 0 0,0 0 0 0 0,3-22 0 0 0,-5 30 47 0 0,0 0-1 0 0,-1 0 1 0 0,1 0-1 0 0,1 0 1 0 0,-1 0 0 0 0,1 1-1 0 0,-1-1 1 0 0,1 1-1 0 0,0-1 1 0 0,0 1 0 0 0,1 0-1 0 0,4-3 1 0 0,11-13 222 0 0,-18 18-136 0 0,-1 0-102 0 0,0 1-1 0 0,1-1 1 0 0,-1 1-1 0 0,0 0 1 0 0,1-1-1 0 0,-1 1 1 0 0,0 0 0 0 0,1-1-1 0 0,-1 1 1 0 0,1 0-1 0 0,-1-1 1 0 0,0 1-1 0 0,1 0 1 0 0,-1 0-1 0 0,1 0 1 0 0,-1-1-1 0 0,1 1 1 0 0,-1 0 0 0 0,1 0-1 0 0,-1 0 1 0 0,1 0-1 0 0,-1 0 1 0 0,1 0-1 0 0,-1 0 1 0 0,1 0-1 0 0,0 0 1 0 0,19 0 22 0 0,-16 0-34 0 0,2 0 12 0 0,-1 1-1 0 0,1 0 1 0 0,-1 0 0 0 0,1 0-1 0 0,-1 1 1 0 0,0 0-1 0 0,1 0 1 0 0,-1 0 0 0 0,0 0-1 0 0,0 1 1 0 0,0 0-1 0 0,-1 0 1 0 0,1 1 0 0 0,-1-1-1 0 0,0 1 1 0 0,0 0-1 0 0,0 0 1 0 0,0 0 0 0 0,3 5-1 0 0,-1 0-19 0 0,-5-7 26 0 0,1 0-1 0 0,0 0 1 0 0,-1 0 0 0 0,0 0 0 0 0,0 1 0 0 0,1-1-1 0 0,-1 0 1 0 0,0 1 0 0 0,-1-1 0 0 0,1 1 0 0 0,0-1-1 0 0,-1 1 1 0 0,0 0 0 0 0,1 3 0 0 0,-1-3 6 0 0,-1 0 1 0 0,1 1-1 0 0,-1-1 1 0 0,1 0-1 0 0,-1 0 0 0 0,0 1 1 0 0,0-1-1 0 0,-1 0 1 0 0,1 0-1 0 0,-1 0 1 0 0,1 0-1 0 0,-1-1 0 0 0,0 1 1 0 0,0 0-1 0 0,0-1 1 0 0,0 1-1 0 0,-1-1 1 0 0,1 0-1 0 0,-1 1 0 0 0,0-1 1 0 0,-4 3-1 0 0,0-1 56 0 0,0-1 0 0 0,0 1 0 0 0,0-1 0 0 0,0 0 0 0 0,0-1 0 0 0,-1 0 0 0 0,1 0-1 0 0,-1 0 1 0 0,-11 0 0 0 0,-12 0-1284 0 0,-34-3 0 0 0,26 1-5057 0 0,23 0-1608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4:39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7 3680 0 0,'0'1'167'0'0,"-18"26"22200"0"0,19-26-22296 0 0,-1 0 1 0 0,1 0-1 0 0,0 0 0 0 0,0 0 1 0 0,0 0-1 0 0,1-1 0 0 0,-1 1 1 0 0,0 0-1 0 0,0-1 0 0 0,0 1 1 0 0,0-1-1 0 0,1 1 1 0 0,-1-1-1 0 0,0 0 0 0 0,0 1 1 0 0,3-1-1 0 0,29 5 569 0 0,-21-4-437 0 0,-4 0-97 0 0,-1-1 0 0 0,1 0 0 0 0,0 0 0 0 0,0-1 1 0 0,-1 0-1 0 0,9-2 0 0 0,13-1 47 0 0,100-11 176 0 0,-120 13-883 0 0,1 0 1 0 0,-1 0-1 0 0,0-1 0 0 0,1 0 0 0 0,11-7 1 0 0,-10 4-1413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4:40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11 11520 0 0,'-3'-11'15914'0'0,"1"11"-15825"0"0,0 0 0 0 0,-1 0 0 0 0,1 0 0 0 0,0 1 0 0 0,0-1 0 0 0,0 1 0 0 0,-1-1 0 0 0,1 1 0 0 0,0 0 0 0 0,0-1-1 0 0,0 1 1 0 0,0 0 0 0 0,0 0 0 0 0,0 1 0 0 0,1-1 0 0 0,-1 0 0 0 0,-2 3 0 0 0,3-4-69 0 0,-3 3-41 0 0,1 0-1 0 0,0 0 1 0 0,0 0-1 0 0,0 1 0 0 0,0-1 1 0 0,1 1-1 0 0,-1 0 1 0 0,1-1-1 0 0,0 1 1 0 0,-3 7-1 0 0,-3 6-224 0 0,4-9 98 0 0,0 1 0 0 0,1 1 0 0 0,0-1 0 0 0,1 0 0 0 0,-2 17 0 0 0,-4 13 63 0 0,5-26-58 0 0,0-1-1 0 0,0 1 1 0 0,2 0-1 0 0,-1 0 1 0 0,2-1 0 0 0,0 17-1 0 0,1-19 35 0 0,0 0 0 0 0,1 0 1 0 0,0 0-1 0 0,0-1 0 0 0,1 1 0 0 0,0-1 0 0 0,1 1 0 0 0,7 12 0 0 0,-9-18 132 0 0,1 0 1 0 0,0 0-1 0 0,0 0 0 0 0,0-1 0 0 0,0 1 0 0 0,1-1 1 0 0,6 5-1 0 0,-8-6-14 0 0,0-1 1 0 0,0 1 0 0 0,1-1-1 0 0,-1 0 1 0 0,1 0-1 0 0,-1 0 1 0 0,1 0 0 0 0,-1 0-1 0 0,1-1 1 0 0,-1 1-1 0 0,1-1 1 0 0,0 0-1 0 0,-1 1 1 0 0,6-2 0 0 0,9-2 41 0 0,0 0 1 0 0,0-2 0 0 0,-1 0 0 0 0,30-13 0 0 0,60-38-1046 0 0,-90 47 246 0 0,11-7-115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0T06:34:32.7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2245 14048,'-18'-35,"9"9,9 9,17 9,10 8,22 8,-5 7,7 8,-7-6,-10-6,1-7,7 11,9-13,2 6,6-1,-15-5,-17 14,-16-1,-22 8,-3 5,-14-5,-6 2,-6-2,0-4,5 3,9-2,-14-3,26 0,-8-8,52-1,0-10,28-4,2-1,3-5,6-1,5 7,-3-1,3 1,-4 4,-1-4,-8 4,-4 2,-12 8,5-6,-21 13,-5-5,-43 7,-15 0,-23 0,0 0,-10 0,-7 0,-10 2,-7 4,-1-2,7 8,-1-8,0 2,10-4,8-2,9-6,13 1,4-9,8 5,15-8,11 0,39 0,14 0,14-6,-2 1,10-7,2 6,1-5,10 5,-2 1,2 5,-2 0,-4 0,-11 2,0 3,-15 5,-9 7,-10 0,-12 23,-21-4,-18 16,-15-9,-20-8,-4 5,-7 0,-3-1,-3-4,4-1,-5 0,-1 6,2 0,5 0,7-6,10-5,-5 0,15-8,-3 1,14-3,-1-1,20-1,26-8,26-3,22-12,13-5,5 1,-33 5,3-1,1 0,1 0,2-2,0-1,1 3,0 1,0-1,-1 0,0 4,1 1,-1-2,0 0,-3 2,-1 0,36 1,-10 0,-8 0,-7 8,-2 1,-21 16,-26 0,-35 3,-29 5,-10-5,-13 4,-10 3,-3-1,43-17,-1 0,-1 0,-1 0,-3 0,-1 1,-2 1,-1 2,1-2,0 2,0 1,1 1,4-3,1 0,-38 20,12-5,8-3,8-4,9-3,15 0,15-6,36-2,34-11,25-6,16-6,-36 0,2-3,1-2,2-1,5-2,1 0,4 2,1 1,0-4,1 1,0 2,2 1,3-1,0 0,-3 0,-1 1,0 1,0 1,-5-3,-1 1,-4 2,0 1,-4 2,0 0,-4-1,-2 1,-4 3,-3 0,31-2,-15 5,-23 0,-8 0,-49 13,-23 4,-24 10,-28-5,42-6,-3-1,-3-1,-2 0,-1 2,-2 1,-1 0,-1 0,-1 0,0 0,-1 1,-1-1,-1 0,0 0,4 0,1 0,0 0,0 0,4 1,2-1,4-3,1 0,-40 15,13-8,9 2,16-4,11-10,15 6,79-13,3-2,2-4,6-3,-2 0,0 1,-2 0,2 0,5-4,1-1,1 2,1 1,5 0,0 1,3 0,1 2,4 3,1 1,-3-2,0 0,1 2,0 0,2 1,0 0,-6 0,0 0,-3 0,0 0,4 1,-2 0,-7 1,-1 2,4 0,-1 1,-7 3,-2 1,-3-1,-2-1,-5-1,-1 0,42 9,-13-3,-11-3,-12 2,-12 1,5 5,-22 0,-3 8,-32-6,-12 13,-23-13,6 6,1-8,11-7,14-3,42-14,20-5,18-3,-7-2,9 0,3 0,5 0,-6-1,6 7,-6 0,-5 1,-7-1,-6-3,1 9,-6-3,-5 2,-4 4,0-5,-14 7,4 0,-22 0,-48 0,-10 0,-37 0,10 0,7 0,-1 0,-16 0,1 0,-13 0,48-3,-1 0,-4 1,-1-2,2-3,0-1,-4 0,-1-1,3 0,0-1,1-4,0-1,-4 5,-1-1,5 0,0 0,3 3,1 2,1 0,1 1,-40-7,8-5,8 0,15 0,2 0,15 0,7-2,11-4,10 4,4-21,24 2,7-8,9 0,8 18,4 1,7-1,0 5,1-6,5 8,0-1,-2-3,-9 2,4 0,-14 6,-2 0,-25-8,-37 8,-23 0,-22 2,5 9,-10 0,3 6,-5 0,6 0,0-6,5 1,8-1,4 6,12-8,-5 7,22-15,-5 7,45-14,10 0,15 0,3 6,3-6,9 0,-1-5,1 5,-1-2,0 2,-5 4,0-3,-14-3,2 2,-18 0,7-9,-37 3,-3-11,-19 12,-10 5,-19-2,-9 2,28 11,-3 1,-2 2,-1 1,-1 0,0-1,2 1,-1-1,-6 0,0 1,-2-1,0 1,-2-1,0 1,2-1,0 1,1 1,0 2,2-1,0 1,-1 2,2 0,4-2,1-1,-2 0,1 0,-39-11,1 0,10 0,10-6,7 0,10-7,1 1,9-3,8-3,9-5,3 0,11-7,5-3,7-7,9 6,8 5,8 6,9-5,6 6,0 0,0 2,-5 3,-1 6,0-1,-7 8,-2-11,-16 5,-17 0,-24 5,-19 10,-6 5,-1 7,-2 0,-9 0,6 0,0 0,2 1,-1 5,-5-4,-2 6,7-8,-5 0,31 0,11 0,17 7,8 10,16 10,3 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4:42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17159 0 0,'0'0'3542'0'0,"1"-1"-2620"0"0,7-2-454 0 0,1 1 0 0 0,-1 1 0 0 0,0-1 0 0 0,1 1-1 0 0,-1 1 1 0 0,13 0 0 0 0,-12 0-259 0 0,0 1 1 0 0,-1 0-1 0 0,13 4 1 0 0,12 1 233 0 0,-22-4-268 0 0,0 0 0 0 0,15 5 0 0 0,-12-3-64 0 0,-2 1 76 0 0,1 0-1 0 0,-1 0 1 0 0,-1 1-1 0 0,1 1 1 0 0,-1 0-1 0 0,18 14 0 0 0,-14-6-105 0 0,0 1 0 0 0,-1 0 0 0 0,14 22 0 0 0,-28-38-81 0 0,4 5 1 0 0,0-1 0 0 0,-1 1 0 0 0,0-1 0 0 0,0 1-1 0 0,0 0 1 0 0,-1 0 0 0 0,1 1 0 0 0,-1-1-1 0 0,0 0 1 0 0,-1 1 0 0 0,0-1 0 0 0,1 1-1 0 0,-1 7 1 0 0,1 23 47 0 0,8 45 0 0 0,-2-21 3 0 0,7 229 87 0 0,-6-140-113 0 0,0 6 33 0 0,0 102 0 0 0,0-76 1 0 0,32 214-46 0 0,-17-222-15 0 0,65 296 2 0 0,-48-287 0 0 0,-22-69 43 0 0,-12-62-13 0 0,5 44 298 0 0,-2 142 0 0 0,-11-224-211 0 0,0-1 0 0 0,-1 1-1 0 0,-1-1 1 0 0,0 0 0 0 0,-1 0-1 0 0,0 0 1 0 0,-8 16 0 0 0,11-25-89 0 0,0-1-17 0 0,0 1-1 0 0,0-1 1 0 0,-1 0 0 0 0,1 1 0 0 0,-1-1 0 0 0,1 0 0 0 0,-1 0-1 0 0,0 0 1 0 0,0 0 0 0 0,0-1 0 0 0,0 1 0 0 0,0 0-1 0 0,0-1 1 0 0,0 1 0 0 0,-1-1 0 0 0,-2 1 0 0 0,-2 1 45 0 0,-1 0 1 0 0,0-1-1 0 0,-15 2 1 0 0,-9 2 2 0 0,21-3-50 0 0,0-1 0 0 0,1 0 0 0 0,-1-1 1 0 0,0 0-1 0 0,0 0 0 0 0,-12-2 0 0 0,11 1-57 0 0,0 1 0 0 0,0 0 0 0 0,-22 5 0 0 0,20-3-80 0 0,-22 7-181 0 0,25-7 38 0 0,-22 5 0 0 0,-35 8-2816 0 0,37-7-4608 0 0,5-1-599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0T01:29:22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1 220 3224 0 0,'0'0'11233'0'0,"2"1"-10341"0"0,1-1-690 0 0,-1 1-1 0 0,1-1 1 0 0,0 0 0 0 0,-1-1 0 0 0,1 1-1 0 0,0 0 1 0 0,-1-1 0 0 0,1 1 0 0 0,-1-1-1 0 0,1 0 1 0 0,-1 0 0 0 0,1 0 0 0 0,-1 0-1 0 0,0 0 1 0 0,4-3 0 0 0,9-5 341 0 0,24-12 1 0 0,-9 6 631 0 0,-15 8-587 0 0,27-9 0 0 0,-29 11-462 0 0,1 0 0 0 0,-1 0 0 0 0,15-10 0 0 0,-19 10-46 0 0,0 1 0 0 0,0 0-1 0 0,17-5 1 0 0,-15 6-2 0 0,-1-1 0 0 0,17-8-1 0 0,-17 6-23 0 0,0 1-1 0 0,0 1 0 0 0,17-6 1 0 0,-8 3-21 0 0,-14 5-14 0 0,1 0 0 0 0,0 0 0 0 0,11-2 0 0 0,73-9 88 0 0,-89 12-107 0 0,118-14 74 0 0,-116 15-64 0 0,0 0 0 0 0,0 0 0 0 0,0 0 0 0 0,0 1-1 0 0,0-1 1 0 0,0 1 0 0 0,0 0 0 0 0,0-1 0 0 0,0 1-1 0 0,4 2 1 0 0,-4-1 8 0 0,1-1 0 0 0,0 0-1 0 0,0 0 1 0 0,0 0 0 0 0,0 0 0 0 0,4 0-1 0 0,31 0 291 0 0,41 5 0 0 0,-74-6-280 0 0,0 0-1 0 0,-1 0 1 0 0,1 0 0 0 0,0-1-1 0 0,-1 0 1 0 0,1 0 0 0 0,5-2-1 0 0,-4 1 10 0 0,0 0 0 0 0,0 1-1 0 0,12-1 1 0 0,1 2 32 0 0,0 0-5 0 0,0 0 0 0 0,30 5-1 0 0,-12-2-1 0 0,-8-2-10 0 0,-15 0-41 0 0,-7 0 0 0 0,-1 0-1 0 0,1 0 1 0 0,0 0-1 0 0,10 4 1 0 0,-1 0 14 0 0,0 0 1 0 0,22 1 0 0 0,-23-3-21 0 0,4-1 16 0 0,-13-1-8 0 0,-1-1 0 0 0,1 1 0 0 0,9 3-1 0 0,0 1 39 0 0,1-1-1 0 0,-1-1 0 0 0,24 1 1 0 0,25 5 99 0 0,-44-4-65 0 0,-13-2-51 0 0,1-1 0 0 0,0 0 0 0 0,17 0 1 0 0,-15-1-5 0 0,0 1 0 0 0,1-1 0 0 0,19 7 0 0 0,-20-5-12 0 0,0 0 0 0 0,0-1 0 0 0,21 2 0 0 0,-13-4-16 0 0,1 0 0 0 0,-1 2 0 0 0,1 0 0 0 0,24 7 0 0 0,-37-7 8 0 0,1-1 0 0 0,0 0 0 0 0,0-1 0 0 0,-1 1-1 0 0,9-2 1 0 0,-4 1 6 0 0,8 1 36 0 0,-16 1-48 0 0,3 0 4 0 0,75-1-442 0 0,-52-1 251 0 0,-20 0 161 0 0,30-4 10 0 0,-34 3 12 0 0,16-1-6 0 0,24 1 0 0 0,13-2 208 0 0,-32 0 257 0 0,49 1 0 0 0,-52 2-456 0 0,48-3 290 0 0,16-1 13 0 0,-74 3-386 0 0,-1 0 0 0 0,0-1 1 0 0,14-4-1 0 0,2 0 81 0 0,118-24-1 0 0,-128 30 0 0 0,-13 1 0 0 0,-1-1 0 0 0,0 0 0 0 0,1 0 0 0 0,-1 0 0 0 0,1-1 0 0 0,5-1 0 0 0,115-13 116 0 0,-52 7 300 0 0,-56 7-536 0 0,-1 1 0 0 0,30 3-1 0 0,7 0 254 0 0,-22-2-186 0 0,57 11-1 0 0,-15-1-47 0 0,-69-11 99 0 0,114 9 453 0 0,34-5-636 0 0,-144-4 137 0 0,155 4-168 0 0,-128-2 216 0 0,54-7 0 0 0,-54 3 0 0 0,143-1 0 0 0,-148 3 0 0 0,79-6 0 0 0,-81 6 0 0 0,0 1 0 0 0,41 8 0 0 0,-42-4 0 0 0,47 10 0 0 0,-51-10 0 0 0,0 0 0 0 0,36 2 0 0 0,-15-3 0 0 0,27 1 74 0 0,-57-3-29 0 0,0 0 1 0 0,0-2 0 0 0,1 0 0 0 0,-1-1 0 0 0,29-4 0 0 0,-21 1 10 0 0,29 0-1 0 0,0 4 5 0 0,-49 0-74 0 0,0 1-1 0 0,-1-1 1 0 0,1 0 0 0 0,-1 1-1 0 0,1-1 1 0 0,0 1 0 0 0,3 1-1 0 0,-4-1-145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0T01:29:23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6448 0 0,'0'-24'11167'0'0,"12"19"-8247"0"0,-12 5-2884 0 0,1 0-1 0 0,-1 0 1 0 0,0 0-1 0 0,0-1 1 0 0,0 1 0 0 0,1 0-1 0 0,-1 0 1 0 0,0 0-1 0 0,0-1 1 0 0,1 1-1 0 0,-1 0 1 0 0,0 0-1 0 0,0 0 1 0 0,1 0-1 0 0,-1 0 1 0 0,0 0-1 0 0,0 0 1 0 0,1 0-1 0 0,-1-1 1 0 0,0 1 0 0 0,1 0-1 0 0,-1 0 1 0 0,0 0-1 0 0,0 0 1 0 0,1 1-1 0 0,-1-1 1 0 0,0 0-1 0 0,1 0 1 0 0,-1 0-1 0 0,12 7 426 0 0,11 17-380 0 0,-14-15 55 0 0,-4-3 1 0 0,1 0-1 0 0,-1 1 0 0 0,0-1 1 0 0,-1 1-1 0 0,6 11 0 0 0,-5-10-145 0 0,-1 0 0 0 0,1-1 0 0 0,1 1 0 0 0,7 8-1 0 0,-7-10-82 0 0,0 0-1 0 0,1-1 0 0 0,-1 0 1 0 0,1 0-1 0 0,12 7 0 0 0,35 20 93 0 0,-31-20 0 0 0,1-2 0 0 0,0-1 0 0 0,41 11 0 0 0,-48-17 13 0 0,0-1 0 0 0,0 0-1 0 0,1-1 1 0 0,-1-1 0 0 0,23-3-1 0 0,40 2 223 0 0,-54 1-70 0 0,46-4 1 0 0,29-3 154 0 0,-9 0-258 0 0,48-6-60 0 0,-74 7 50 0 0,5-2-43 0 0,62-3 67 0 0,-22 2 69 0 0,-22 1-97 0 0,168-12-332 0 0,-37 1 906 0 0,11-4-398 0 0,105-10 409 0 0,-336 33-633 0 0,184-17-199 0 0,-119 13 229 0 0,79-3 68 0 0,-115 6-82 0 0,36-6 0 0 0,-36 2 0 0 0,35 1 0 0 0,-56 3-9 0 0,0 1-1 0 0,0-2 1 0 0,-1 1 0 0 0,9-3-1 0 0,-9 2 2 0 0,0 0 0 0 0,0 1-1 0 0,15-2 1 0 0,10 0-721 0 0,-27 3 338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0T01:29:25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14280 0 0,'0'0'1598'0'0,"0"3"-1543"0"0,1 21 1142 0 0,5 27 0 0 0,-2-30-778 0 0,-2-9-272 0 0,1-1-1 0 0,5 16 1 0 0,5 13-10 0 0,-5-1-83 0 0,-4-17 94 0 0,8 26 0 0 0,-8-33 109 0 0,-1 0 1 0 0,0 0-1 0 0,0 16 1 0 0,0-4 53 0 0,-3-24-300 0 0,0 0-1 0 0,0 0 0 0 0,0 1 1 0 0,-1-1-1 0 0,1 0 1 0 0,-1 1-1 0 0,0-1 1 0 0,-2 5-1 0 0,0 5-3901 0 0,-3-31-5974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0T01:29:25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28 342 2760 0 0,'-5'-13'36'0'0,"2"8"-2"0"0,1-1 0 0 0,0 1-1 0 0,1-1 1 0 0,-1 1 0 0 0,1-1-1 0 0,-1-11 1 0 0,2 1 615 0 0,-2-1 0 0 0,-5-23 0 0 0,7 37-57 0 0,0-1 0 0 0,0 0 0 0 0,0 0 1 0 0,0 1-1 0 0,0-1 0 0 0,1 0 1 0 0,1-5-1 0 0,1-8 1279 0 0,-2 6-989 0 0,-1 7-687 0 0,0 1 0 0 0,0-1 0 0 0,1 1 0 0 0,-1-1 1 0 0,1 1-1 0 0,0 0 0 0 0,0-1 0 0 0,0 1 0 0 0,3-5 0 0 0,7-10 592 0 0,-9 13-412 0 0,1-1 0 0 0,0 1 0 0 0,1 0 0 0 0,-1 0 0 0 0,1 0 0 0 0,0 1 0 0 0,0-1 0 0 0,1 1 0 0 0,-1 0 1 0 0,1 1-1 0 0,9-7 0 0 0,-6 6-44 0 0,-3 1-36 0 0,0 0 0 0 0,1 1 0 0 0,-1-1 0 0 0,1 1 0 0 0,-1 1 0 0 0,1-1 0 0 0,0 1 0 0 0,0 0 0 0 0,0 0 0 0 0,5 0 0 0 0,9 1-58 0 0,-16 2-260 0 0,-2 1 35 0 0,2-1 11 0 0,-1 0 0 0 0,0 0 0 0 0,1 0 0 0 0,-1 1 0 0 0,0-1 0 0 0,-1 1 0 0 0,1 0-1 0 0,0 0 1 0 0,-1 0 0 0 0,0 0 0 0 0,1 0 0 0 0,-1 1 0 0 0,-1-1 0 0 0,1 1 0 0 0,0-1 0 0 0,-1 1 0 0 0,0 0-1 0 0,0-1 1 0 0,0 1 0 0 0,0 0 0 0 0,0 0 0 0 0,-1 6 0 0 0,0 0 81 0 0,-2 0 1 0 0,0 0-1 0 0,0 0 1 0 0,0-1-1 0 0,-1 1 0 0 0,-7 14 1 0 0,8-20-123 0 0,0 1 83 0 0,-1-1 0 0 0,1 1 0 0 0,-1-1 0 0 0,0 1 0 0 0,0-1 0 0 0,-1 0-1 0 0,0 0 1 0 0,-7 7 0 0 0,-1 2 55 0 0,10-10-181 0 0,0-1 0 0 0,0 0-1 0 0,1 0 1 0 0,-1-1 0 0 0,0 1 0 0 0,0 0 0 0 0,-3 1 0 0 0,4-2 23 0 0,-1-1 0 0 0,1 0-1 0 0,0 1 1 0 0,0-1 0 0 0,0 0-1 0 0,0 0 1 0 0,0 0 0 0 0,0 0-1 0 0,0 0 1 0 0,0 0 0 0 0,0 0-1 0 0,0 0 1 0 0,0 0 0 0 0,0 0-1 0 0,0-1 1 0 0,0 1 0 0 0,-1 0-1 0 0,1-1 1 0 0,1 1 0 0 0,-1-1-1 0 0,0 1 1 0 0,-2-2 0 0 0,2 1-377 0 0,-10-4-488 0 0,10 4 575 0 0,-1 0 79 0 0,-1-1 0 0 0,1 0 1 0 0,0 0-1 0 0,-1-1 1 0 0,1 1-1 0 0,-2-4 1 0 0,1-4-5759 0 0,3-2-333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0T01:29:26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4608 0 0,'0'1'10533'0'0,"0"13"-8877"0"0,1-1-1 0 0,5 21 1 0 0,20 61 346 0 0,-22-85-1864 0 0,0 0-1 0 0,1 0 1 0 0,0-1-1 0 0,0 0 1 0 0,1 1 0 0 0,13 15-1 0 0,-16-22-102 0 0,0 1 0 0 0,0 0 0 0 0,1-1 1 0 0,0 0-1 0 0,0 0 0 0 0,0 0 0 0 0,0 0 0 0 0,0-1 0 0 0,1 1 0 0 0,-1-1 0 0 0,1 0 0 0 0,-1-1 0 0 0,1 1 0 0 0,0-1 0 0 0,0 0 0 0 0,-1 0 1 0 0,9 1-1 0 0,-11-2-4 0 0,0 0 0 0 0,0 0 0 0 0,1-1 0 0 0,-1 1 0 0 0,0 0 1 0 0,0-1-1 0 0,0 0 0 0 0,0 1 0 0 0,0-1 0 0 0,0 0 0 0 0,0 0 1 0 0,0 0-1 0 0,0 0 0 0 0,0 0 0 0 0,0-1 0 0 0,-1 1 0 0 0,3-3 0 0 0,-1 1-1 0 0,-1 1 0 0 0,-1-1 0 0 0,1 0 0 0 0,0 0 0 0 0,-1 0 0 0 0,1 0-1 0 0,-1 0 1 0 0,0-1 0 0 0,0 1 0 0 0,1-7 0 0 0,0-1 14 0 0,0-1-1 0 0,-1 0 1 0 0,0 0-1 0 0,-1 0 1 0 0,-1 0 0 0 0,0 0-1 0 0,0 0 1 0 0,-1 0 0 0 0,-1 0-1 0 0,-5-17 1 0 0,6 24-41 0 0,0 0 1 0 0,0 1 0 0 0,0 0-1 0 0,-1-1 1 0 0,0 1-1 0 0,0 0 1 0 0,0 0-1 0 0,0 1 1 0 0,-1-1-1 0 0,1 1 1 0 0,-1-1-1 0 0,0 1 1 0 0,-6-4-1 0 0,7 5-39 0 0,0 1 0 0 0,0-1 0 0 0,0 1 0 0 0,0 0-1 0 0,0 0 1 0 0,-1 0 0 0 0,1 0 0 0 0,0 0 0 0 0,-1 1-1 0 0,1-1 1 0 0,0 1 0 0 0,-1 0 0 0 0,1 0 0 0 0,0 0-1 0 0,-1 1 1 0 0,1-1 0 0 0,0 1 0 0 0,-1 0-1 0 0,-5 2 1 0 0,3-1-315 0 0,-2 2 39 0 0,-1 0-1 0 0,1 0 0 0 0,-9 6 1 0 0,15-9-469 0 0,-1 1 1 0 0,1 0-1 0 0,0 0 0 0 0,0 1 0 0 0,0-1 1 0 0,0 0-1 0 0,0 1 0 0 0,-2 2 1 0 0,-1 8-6024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0T01:29:26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95 12440 0 0,'0'-16'1328'0'0,"0"4"977"0"0,-1 1 1 0 0,-4-21 0 0 0,4 31-2017 0 0,1 0 0 0 0,0 0 0 0 0,-1 1 1 0 0,1-1-1 0 0,0 0 0 0 0,-1 0 0 0 0,1 1 0 0 0,-1-1 1 0 0,1 0-1 0 0,-1 1 0 0 0,1-1 0 0 0,-1 1 0 0 0,0-1 1 0 0,0 0-1 0 0,-19-8-55 0 0,13 6 228 0 0,7 3-447 0 0,-1 0-1 0 0,0 0 0 0 0,1 1 0 0 0,-1-1 1 0 0,1 0-1 0 0,-1 0 0 0 0,1 1 1 0 0,-1-1-1 0 0,0 0 0 0 0,1 1 0 0 0,-1-1 1 0 0,1 0-1 0 0,-1 1 0 0 0,1-1 1 0 0,0 1-1 0 0,-1-1 0 0 0,1 1 0 0 0,-1-1 1 0 0,1 1-1 0 0,-1 0 0 0 0,1 0 2 0 0,-15 19 8 0 0,9-7 12 0 0,6 0-89 0 0,3-4 28 0 0,-1-1 0 0 0,1 1 1 0 0,1-1-1 0 0,0 0 0 0 0,0 0 1 0 0,0 0-1 0 0,1 0 0 0 0,0-1 0 0 0,1 0 1 0 0,0 0-1 0 0,0 0 0 0 0,0-1 1 0 0,1 0-1 0 0,12 9 0 0 0,-17-14 25 0 0,-1 0 0 0 0,0 0 0 0 0,1-1 0 0 0,-1 1 0 0 0,1 0 0 0 0,0-1 0 0 0,-1 0 0 0 0,1 1 0 0 0,-1-1 0 0 0,1 0 0 0 0,2 0 0 0 0,-1 1 0 0 0,-1-1 0 0 0,1 1 0 0 0,0-1 0 0 0,0 1 0 0 0,0 0 0 0 0,-1 0 0 0 0,1 0 0 0 0,0 0 0 0 0,-1 0 0 0 0,1 1 0 0 0,2 1 0 0 0,2 2 0 0 0,2 0 0 0 0,-4 1 0 0 0,-5 0 7 0 0,0 0 0 0 0,0-1 0 0 0,0 1-1 0 0,-1-1 1 0 0,0 1 0 0 0,0-1 0 0 0,-1 1 0 0 0,1-1-1 0 0,-1 0 1 0 0,-4 9 0 0 0,2-8 2 0 0,0 0 0 0 0,0-1-1 0 0,-1 1 1 0 0,1-1 0 0 0,-11 9 0 0 0,-3 4 2 0 0,16-16-38 0 0,0 0-1 0 0,0 0 1 0 0,-1 0 0 0 0,1 0 0 0 0,-1-1-1 0 0,1 1 1 0 0,-1-1 0 0 0,0 0 0 0 0,0 0 0 0 0,1 0-1 0 0,-1 0 1 0 0,0 0 0 0 0,-3 0 0 0 0,-15 6-1227 0 0,21-7 1198 0 0,0 0-1 0 0,0 0 1 0 0,-1 0 0 0 0,1 0-1 0 0,0 0 1 0 0,0 0-1 0 0,-1 0 1 0 0,1 0-1 0 0,0 0 1 0 0,0 0 0 0 0,-1 0-1 0 0,1 0 1 0 0,0 0-1 0 0,0 0 1 0 0,-1-1 0 0 0,1 1-1 0 0,0 0 1 0 0,0 0-1 0 0,0 0 1 0 0,-1 0-1 0 0,1 0 1 0 0,0 0 0 0 0,0-1-1 0 0,0 1 1 0 0,-1 0-1 0 0,1 0 1 0 0,0-1 0 0 0</inkml:trace>
  <inkml:trace contextRef="#ctx0" brushRef="#br0" timeOffset="1">263 85 15344 0 0,'0'0'704'0'0,"1"2"-15"0"0,23 46-257 0 0,1 31 3728 0 0,-19-53-3397 0 0,-5-20-641 0 0,0-1-1 0 0,0 1 1 0 0,0-1 0 0 0,1 0-1 0 0,3 8 1 0 0,3 1 92 0 0,-4-5-281 0 0,0 0 0 0 0,1 0-1 0 0,1-1 1 0 0,-1 1 0 0 0,1-1 0 0 0,10 9 0 0 0,-9-12-1002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0T01:29:26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46 5528 0 0,'-1'-3'276'0'0,"-1"-4"388"0"0,0 0-1 0 0,0-1 0 0 0,0-10 9640 0 0,-2 15-8204 0 0,3 3-2387 0 0,2 3-1862 0 0,10 13 182 0 0,-9-12-14 0 0</inkml:trace>
  <inkml:trace contextRef="#ctx0" brushRef="#br0" timeOffset="1">114 213 10136 0 0,'2'-2'5204'0'0,"60"-35"2005"0"0,17-12-4472 0 0,-22 12-1521 0 0,-31 23-949 0 0,-22 13-252 0 0,-1-1 1 0 0,1 1 0 0 0,-1-1 0 0 0,1 0-1 0 0,3-3 1 0 0,5-2-281 0 0,-11 7 166 0 0,-1 0-1 0 0,1 0 0 0 0,-1-1 1 0 0,1 1-1 0 0,0 0 1 0 0,-1 0-1 0 0,1-1 0 0 0,-1 1 1 0 0,1 0-1 0 0,-1-1 0 0 0,1 1 1 0 0,-1 0-1 0 0,1-1 0 0 0,-1 1 1 0 0,0-1-1 0 0,1 1 0 0 0,-1-1 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0T01:29:27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18343 0 0,'0'0'1835'0'0,"-2"2"-1679"0"0,1-2-66 0 0,0 1 0 0 0,0 0 0 0 0,1-1 0 0 0,-1 1 0 0 0,0 0 0 0 0,0 0 0 0 0,1 0 0 0 0,-1 0 0 0 0,0 0 0 0 0,1 0 0 0 0,-1 0 0 0 0,1 0 0 0 0,-1 0 0 0 0,1 0 0 0 0,-1 0 0 0 0,1 0 0 0 0,0 0 0 0 0,0 0 0 0 0,-1 0 0 0 0,1 0 0 0 0,0 1 0 0 0,0-1 0 0 0,0 0 0 0 0,0 0 0 0 0,1 0 0 0 0,-1 0 1 0 0,0 0-1 0 0,0 0 0 0 0,1 0 0 0 0,-1 1 0 0 0,0-1 0 0 0,1 1 0 0 0,16 41 1646 0 0,-9-24-1418 0 0,-1 1 0 0 0,-1-1 1 0 0,4 21-1 0 0,-1 2-38 0 0,2-1-1 0 0,24 58 1 0 0,-2-7-194 0 0,-21-54-74 0 0,-8-19-121 0 0,2 0 0 0 0,1 0 0 0 0,0-1-1 0 0,1 0 1 0 0,1-1 0 0 0,11 18 0 0 0,-8-13-636 0 0,-11-19 262 0 0,0 0-1 0 0,1 0 1 0 0,-1 0-1 0 0,1-1 1 0 0,0 1-1 0 0,2 3 1 0 0</inkml:trace>
  <inkml:trace contextRef="#ctx0" brushRef="#br0" timeOffset="1">334 262 8752 0 0,'0'0'2461'0'0,"1"2"-746"0"0,25 74 5357 0 0,-1-1-5149 0 0,-20-60-1917 0 0,1 0-1 0 0,14 28 0 0 0,-14-37-2046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0T01:29:27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24 14112 0 0,'0'0'1376'0'0,"-6"-10"-1224"0"0,6 1-152 0 0,-4 5 2695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19:58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14 7832 0 0,'-9'-10'10041'0'0,"8"10"-9510"0"0,-16-4 7495 0 0,15 7-7722 0 0,1-2-273 0 0,0 1 0 0 0,0-1 0 0 0,-1 1 0 0 0,2 0 0 0 0,-1-1 0 0 0,0 1 0 0 0,0 0 0 0 0,1 0 0 0 0,-1 0 0 0 0,1 0 0 0 0,-1-1 0 0 0,1 1 0 0 0,0 0 0 0 0,-1 0 0 0 0,1 0 0 0 0,0 0 0 0 0,1 0 0 0 0,-1 0 0 0 0,0 0 0 0 0,0 0 0 0 0,2 3 0 0 0,0 2-6 0 0,-1 0-1 0 0,1 0 0 0 0,-1 1 0 0 0,-1-1 0 0 0,1 0 0 0 0,-2 11 0 0 0,1 12 14 0 0,2 3-38 0 0,-1 0 0 0 0,-5 36 0 0 0,0-12 0 0 0,3 57 0 0 0,1-65 0 0 0,2 21-21 0 0,0-42 2 0 0,-1 0-1 0 0,-1 0 1 0 0,-5 29-1 0 0,3-43-21 0 0,1-1 0 0 0,1 19-1 0 0,1-18-66 0 0,-4 26-1 0 0,3-27 149 0 0,0 2-755 0 0,-3-14 374 0 0,-1-8 199 0 0,1 3 123 0 0,1-1 1 0 0,0 1 0 0 0,1-1 0 0 0,-1 0 0 0 0,1 1 0 0 0,0-1 0 0 0,0 0 0 0 0,0 0 0 0 0,1 0-1 0 0,-1 0 1 0 0,2-7 0 0 0,0-9-15 0 0,-2-29-1 0 0,1-13 37 0 0,4 14-3 0 0,2-34 0 0 0,-4 59 0 0 0,0 1 0 0 0,9-37 0 0 0,0-4 0 0 0,-8 43 0 0 0,0 1 0 0 0,2 0 0 0 0,0 1 0 0 0,15-37 0 0 0,-13 40 49 0 0,-1-1-1 0 0,8-32 1 0 0,-13 45-29 0 0,1-1 0 0 0,-1 1 0 0 0,1 0 0 0 0,-1 0 0 0 0,1 1 0 0 0,0-1 0 0 0,1 0 0 0 0,4-5 0 0 0,3-6 58 0 0,-7 10-50 0 0,0 2 0 0 0,0-1-1 0 0,0 0 1 0 0,1 1 0 0 0,-1-1-1 0 0,1 1 1 0 0,0 0 0 0 0,0 0-1 0 0,0 1 1 0 0,0-1 0 0 0,8-2-1 0 0,-10 4-13 0 0,-1 2-1 0 0,0-1 1 0 0,1 0 0 0 0,-1 0-1 0 0,0 0 1 0 0,1 0-1 0 0,-1 1 1 0 0,0-1 0 0 0,1 1-1 0 0,-1-1 1 0 0,0 1-1 0 0,2 1 1 0 0,2 0 13 0 0,0 1-9 0 0,0 0 0 0 0,0 0-1 0 0,0 0 1 0 0,-1 1 0 0 0,1 0 0 0 0,-1 0-1 0 0,0 0 1 0 0,0 0 0 0 0,0 1 0 0 0,0-1-1 0 0,-1 1 1 0 0,0 0 0 0 0,0 0 0 0 0,0 0-1 0 0,2 9 1 0 0,-2-5 5 0 0,0 0 0 0 0,-1-1 0 0 0,1 13 0 0 0,-2-13-15 0 0,1 0 0 0 0,0 0 0 0 0,4 14 0 0 0,-4-17-3 0 0,0 0 0 0 0,0 0 0 0 0,0 1 0 0 0,-1-1 0 0 0,0 1 0 0 0,0-1 1 0 0,-1 1-1 0 0,1-1 0 0 0,-1 1 0 0 0,0-1 0 0 0,-1 1 0 0 0,1 0 0 0 0,-3 9 0 0 0,2-9-1 0 0,1 1 0 0 0,1 0 1 0 0,-1 0-1 0 0,1 0 0 0 0,0 0 0 0 0,1 0 1 0 0,0-1-1 0 0,0 1 0 0 0,4 8 0 0 0,7 29 7 0 0,-6 31-11 0 0,-2-20 0 0 0,11 130 0 0 0,-14-170-33 0 0,5 24 0 0 0,-4-29 3 0 0,-1 1 0 0 0,0 0 0 0 0,-1 0 0 0 0,0 14 0 0 0,-6 10-67 0 0,4-29 57 0 0,0 1 1 0 0,0-1 0 0 0,0 0 0 0 0,1 1 0 0 0,0-1 0 0 0,0 1 0 0 0,2 6 0 0 0,1 2-110 0 0,-2-12 59 0 0,0 1 0 0 0,0 0 0 0 0,0 0-1 0 0,-1 0 1 0 0,1 0 0 0 0,-1 0 0 0 0,0 0 0 0 0,0 0 0 0 0,0 0 0 0 0,-1 0 0 0 0,-1 6 0 0 0,1-7-464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0T01:29:28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1 127 12264 0 0,'0'0'1112'0'0,"1"2"-918"0"0,0-2-189 0 0,1 1 1 0 0,-1 0-1 0 0,0 0 0 0 0,0 0 0 0 0,-1 0 0 0 0,1 0 0 0 0,0 0 0 0 0,0 0 1 0 0,0 0-1 0 0,-1 0 0 0 0,1 0 0 0 0,0 0 0 0 0,-1 1 0 0 0,1 0 1 0 0,1 3 124 0 0,17 18 2180 0 0,-15-19-1796 0 0,-1 0-1 0 0,1 0 1 0 0,-1 1 0 0 0,5 7 0 0 0,-4-4-31 0 0,1 0 0 0 0,1 0 0 0 0,-1 0-1 0 0,11 10 1 0 0,-9-10-191 0 0,-1-1 0 0 0,0 1-1 0 0,7 12 1 0 0,24 35 1189 0 0,-37-54-1465 0 0,0-1-1 0 0,1 1 1 0 0,-1-1-1 0 0,0 1 1 0 0,1-1-1 0 0,-1 0 1 0 0,1 1-1 0 0,-1-1 1 0 0,0 0-1 0 0,1 1 1 0 0,-1-1-1 0 0,1 0 1 0 0,-1 0-1 0 0,1 1 1 0 0,-1-1-1 0 0,1 0 1 0 0,0 0-1 0 0,-1 0 1 0 0,1 0-1 0 0,-1 1 1 0 0,1-1-1 0 0,-1 0 1 0 0,1 0-1 0 0,-1 0 1 0 0,1 0-1 0 0,0-1 1 0 0,-1 1-1 0 0,1 0 1 0 0,-1 0-1 0 0,1 0 1 0 0,-1 0-1 0 0,1-1 1 0 0,-1 1-1 0 0,1 0 1 0 0,-1 0-1 0 0,1-1 1 0 0,-1 1-1 0 0,1 0 1 0 0,-1-1-1 0 0,1 1 1 0 0,0-1-1 0 0,1-1 5 0 0,0 1-1 0 0,-1-1 1 0 0,1 0 0 0 0,0 0-1 0 0,0 0 1 0 0,1-3-1 0 0,-1 0-25 0 0,0 0-1 0 0,-1 0 0 0 0,1 0 0 0 0,-1-1 1 0 0,-1 1-1 0 0,1 0 0 0 0,-1 0 1 0 0,0-1-1 0 0,0 1 0 0 0,-1-7 1 0 0,0 6-42 0 0,1 0 1 0 0,0 0 0 0 0,0 0-1 0 0,0 0 1 0 0,1 0 0 0 0,0 0 0 0 0,2-7-1 0 0,-1 7-11 0 0,-1 0 0 0 0,1 0 0 0 0,0-8 0 0 0,-2 8 36 0 0,1 0 0 0 0,0 1 0 0 0,0-1 0 0 0,1 1 0 0 0,0-1 0 0 0,-1 1 0 0 0,2 0 0 0 0,-1 0 0 0 0,4-6 0 0 0,5 0 89 0 0,-10 9-69 0 0,0 1 0 0 0,0-1 0 0 0,1 1 0 0 0,-1 0 0 0 0,0-1-1 0 0,1 1 1 0 0,-1 0 0 0 0,1 0 0 0 0,-1 0 0 0 0,1 0 0 0 0,0 0 0 0 0,-1 1 0 0 0,1-1-1 0 0,0 0 1 0 0,0 1 0 0 0,-1-1 0 0 0,1 1 0 0 0,3-1 0 0 0,-1 1-15 0 0,-2-1 13 0 0,0 1 0 0 0,1-1 1 0 0,-1 1-1 0 0,1 0 0 0 0,-1 0 0 0 0,1-1 0 0 0,-1 2 0 0 0,0-1 1 0 0,1 0-1 0 0,-1 0 0 0 0,1 1 0 0 0,-1-1 0 0 0,5 3 1 0 0,8 0 4 0 0,16 0 0 0 0,-15 0 0 0 0,-8-1 0 0 0,-1-1 0 0 0,1-1 0 0 0,0 1 0 0 0,8-1 0 0 0,-4-1 0 0 0,2-5 0 0 0,12-8 6 0 0,-20 8 28 0 0,-3 1 4 0 0,-1 4-20 0 0,-1-1 1 0 0,1 0 0 0 0,-1 1-1 0 0,0-1 1 0 0,0 0 0 0 0,0 0-1 0 0,0 0 1 0 0,1-3 0 0 0,-1 3-3 0 0,5-14 24 0 0,-6 12-23 0 0,-1 1-4 0 0,1 2-11 0 0,0-1-1 0 0,0 1 1 0 0,0 0-1 0 0,0 0 1 0 0,-1-1-1 0 0,1 1 1 0 0,0 0 0 0 0,0-1-1 0 0,-1 1 1 0 0,1 0-1 0 0,-1 0 1 0 0,1 0-1 0 0,-1-1 1 0 0,1 1-1 0 0,-1 0 1 0 0,0 0-1 0 0,0 0 1 0 0,0 0-1 0 0,1 0 1 0 0,-1 0 0 0 0,0 0-1 0 0,0 0 1 0 0,0 0-1 0 0,0 1 1 0 0,-1-1-1 0 0,1 0 1 0 0,0 1-1 0 0,0-1 1 0 0,0 1-1 0 0,0-1 1 0 0,-1 1-1 0 0,1-1 1 0 0,0 1-1 0 0,-2 0 1 0 0,0 0-19 0 0,1-1 0 0 0,-1 2 0 0 0,0-1 0 0 0,0 0-1 0 0,1 0 1 0 0,-1 1 0 0 0,0 0 0 0 0,1-1 0 0 0,-1 1 0 0 0,1 0 0 0 0,-1 0 0 0 0,1 1-1 0 0,0-1 1 0 0,-1 0 0 0 0,1 1 0 0 0,-3 2 0 0 0,-7 6-142 0 0,-28 26-445 0 0,35-32 541 0 0,1 1 0 0 0,0-1 1 0 0,1 1-1 0 0,-1 0 1 0 0,1 0-1 0 0,-5 9 1 0 0,4-3 10 0 0,1-1 1 0 0,0 2-1 0 0,0-1 1 0 0,1 0-1 0 0,0 0 1 0 0,1 1-1 0 0,0 11 1 0 0,1-14 46 0 0,1 0 1 0 0,0 0-1 0 0,0 0 1 0 0,1 0 0 0 0,0-1-1 0 0,0 1 1 0 0,1-1-1 0 0,0 1 1 0 0,7 12 0 0 0,-7-17 30 0 0,0 1 1 0 0,0-1-1 0 0,1-1 1 0 0,0 1-1 0 0,0 0 1 0 0,0-1-1 0 0,6 4 1 0 0,33 19 327 0 0,-34-22-244 0 0,0-1 0 0 0,0 0 0 0 0,0 0 0 0 0,1-1 0 0 0,-1 0 0 0 0,15 1 0 0 0,-5-2 5 0 0,0 0 1 0 0,26-4-1 0 0,-25-1-823 0 0,1 0-1 0 0,-1-2 1 0 0,0 0 0 0 0,-1-1-1 0 0,25-14 1 0 0,1-2-874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0T01:29:28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0 210 3680 0 0,'0'0'18719'0'0,"0"2"-17748"0"0,6 69 745 0 0,-5-61-1663 0 0,0-1 1 0 0,0 1-1 0 0,1-1 0 0 0,4 12 1 0 0,4 22-2 0 0,-8-29-50 0 0,0-1 0 0 0,1 1 0 0 0,1-1 0 0 0,6 14 0 0 0,-6-7-608 0 0,-4-18 419 0 0,1 1-1 0 0,-1-1 1 0 0,1 0 0 0 0,-1 1-1 0 0,1-1 1 0 0,2 5 0 0 0</inkml:trace>
  <inkml:trace contextRef="#ctx0" brushRef="#br0" timeOffset="1">37 0 10136 0 0,'0'0'1472'0'0,"6"8"-608"0"0,4 2-8136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0T01:29:28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1 117 12928 0 0,'0'3'297'0'0,"1"3"-119"0"0,0 0 1 0 0,0 0-1 0 0,0 0 1 0 0,1 0-1 0 0,3 8 1 0 0,-2-7-17 0 0,0 0 0 0 0,-1 0 0 0 0,0 0 0 0 0,-1 0 0 0 0,2 14 0 0 0,-3-12 1349 0 0,0-1 1 0 0,1 1-1 0 0,3 15 1 0 0,-3-22-348 0 0,-1-1-1102 0 0,0-1 1 0 0,0 1-1 0 0,1-1 1 0 0,-1 0-1 0 0,0 1 1 0 0,0-1-1 0 0,0 0 1 0 0,1 1-1 0 0,-1-1 1 0 0,0 1-1 0 0,1-1 1 0 0,-1 0-1 0 0,0 0 1 0 0,1 1-1 0 0,-1-1 1 0 0,0 0-1 0 0,1 1 1 0 0,-1-1-1 0 0,0 0 0 0 0,1 0 1 0 0,45-146 714 0 0,-42 129-649 0 0,0 1 0 0 0,1 0 0 0 0,1 1 0 0 0,0-1 0 0 0,15-26 0 0 0,-13 33 75 0 0,-7 9-187 0 0,0 0 0 0 0,0-1 0 0 0,0 1 0 0 0,0 0 0 0 0,0 0 0 0 0,0 0 0 0 0,0 0 0 0 0,0 0 0 0 0,0 0 0 0 0,0 0 0 0 0,0 0 0 0 0,0 0 0 0 0,0 0 0 0 0,0 0 0 0 0,0 1 0 0 0,0-1 0 0 0,0 0 0 0 0,0 1 0 0 0,1 0 0 0 0,1 0 17 0 0,-1 1 1 0 0,0-1 0 0 0,1 1-1 0 0,-1 0 1 0 0,0 0 0 0 0,3 4-1 0 0,0 1-58 0 0,0-1 0 0 0,-1 1 0 0 0,0 0-1 0 0,4 9 1 0 0,0 5-73 0 0,-4-12 52 0 0,0 1 0 0 0,0-1 0 0 0,0 0 0 0 0,9 11 0 0 0,-1-2-135 0 0,14 16-1343 0 0,-11-21-379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0T01:29:29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1 420 9216 0 0,'5'-5'949'0'0,"23"-12"80"0"0,53-36 9626 0 0,-74 49-10110 0 0,1-1 0 0 0,0 1 1 0 0,0 1-1 0 0,0-1 0 0 0,14-3 1 0 0,-10 4-270 0 0,-1-1 1 0 0,14-7 0 0 0,-21 9-571 0 0,-1 1 0 0 0,0-1 0 0 0,0 1 0 0 0,0 0 1 0 0,1 0-1 0 0,-1 1 0 0 0,5-1 0 0 0,4-1-4604 0 0,-1-3-3132 0 0</inkml:trace>
  <inkml:trace contextRef="#ctx0" brushRef="#br0" timeOffset="1">115 1 11520 0 0,'0'0'1040'0'0,"0"2"-854"0"0,-1 15 539 0 0,0-11 253 0 0,1-1-1 0 0,0 1 1 0 0,1 9 0 0 0,12 71 5438 0 0,17 43-4553 0 0,-17-84-1591 0 0,15 46 13 0 0,-22-77-289 0 0,0-1-1 0 0,0 1 0 0 0,1-1 1 0 0,11 15-1 0 0,-7-13-275 0 0,-2-1 58 0 0,18 18 0 0 0,-23-28-414 0 0,0 0-1 0 0,0-1 1 0 0,0 1 0 0 0,0-1 0 0 0,1 0-1 0 0,0 0 1 0 0,-1 0 0 0 0,10 3 0 0 0,-4-3-6725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0T01:29:29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1 377 7368 0 0,'0'0'568'0'0,"1"-1"-374"0"0,30-23 5056 0 0,-24 18-3028 0 0,0 0 1 0 0,14-10-1 0 0,-12 10-1361 0 0,0 0-1 0 0,-1-1 1 0 0,14-13-1 0 0,-2 0 257 0 0,-3 5-461 0 0,0 0 1 0 0,-2-1-1 0 0,21-28 0 0 0,-5-12-260 0 0,-27 50-321 0 0,-1 0 1 0 0,0 0-1 0 0,0 0 0 0 0,0 0 1 0 0,-1-1-1 0 0,0 1 0 0 0,0-1 0 0 0,-1 1 1 0 0,0-1-1 0 0,1-7 0 0 0,-2 12-81 0 0,-1 0 0 0 0,1 0 0 0 0,-1 0 1 0 0,1 0-1 0 0,-1 0 0 0 0,0 0 0 0 0,1 1 0 0 0,-1-1 0 0 0,0 0 0 0 0,0 0 0 0 0,0 1 0 0 0,-1-1 1 0 0,1 1-1 0 0,0-1 0 0 0,-1 1 0 0 0,1-1 0 0 0,-3-1 0 0 0,4 2-2 0 0,-1 1 0 0 0,-1-1 0 0 0,1 0 0 0 0,0 0 1 0 0,0 1-1 0 0,0-1 0 0 0,0 0 0 0 0,0 1 0 0 0,-1-1 0 0 0,1 1 0 0 0,0 0 0 0 0,-1-1 0 0 0,1 1 0 0 0,0 0 0 0 0,0 0 0 0 0,-1 0 0 0 0,1 0 0 0 0,0 0 1 0 0,-1 0-1 0 0,1 0 0 0 0,0 0 0 0 0,-1 1 0 0 0,1-1 0 0 0,0 0 0 0 0,0 1 0 0 0,-1-1 0 0 0,0 1 0 0 0,-4 4-153 0 0,0 0 0 0 0,1 0-1 0 0,0 0 1 0 0,0 0 0 0 0,0 1-1 0 0,0 0 1 0 0,1 0 0 0 0,0 0-1 0 0,0 0 1 0 0,1 1 0 0 0,0 0-1 0 0,0 0 1 0 0,-4 13 0 0 0,3-3-138 0 0,0 0-1 0 0,0 0 1 0 0,2 1 0 0 0,-1 31 0 0 0,4-37 254 0 0,0 1 0 0 0,1-1 0 0 0,0 0 0 0 0,1 0 0 0 0,0 0-1 0 0,1 0 1 0 0,0 0 0 0 0,1-1 0 0 0,0 0 0 0 0,1 0 0 0 0,0 0 0 0 0,1-1 0 0 0,0 1 0 0 0,1-2 0 0 0,0 1 0 0 0,15 13 0 0 0,-19-20 47 0 0,1 1 1 0 0,-1-1-1 0 0,1-1 0 0 0,0 1 0 0 0,0-1 0 0 0,0 1 1 0 0,0-1-1 0 0,6 1 0 0 0,14 6-167 0 0,-18-5-171 0 0,0-1 0 0 0,0 0 0 0 0,1-1 0 0 0,-1 1 0 0 0,1-2 1 0 0,0 1-1 0 0,-1-1 0 0 0,1 0 0 0 0,0 0 0 0 0,0-1 0 0 0,0 0 0 0 0,0-1 0 0 0,0 0 0 0 0,15-3 0 0 0,-1-3-953 0 0,4-2-13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0T01:29:29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72 6448 0 0,'0'-3'498'0'0,"0"1"-389"0"0,0-1-1 0 0,0 1 0 0 0,-1 0 0 0 0,1-1 0 0 0,-1 1 0 0 0,1 0 0 0 0,-1-1 0 0 0,0 1 0 0 0,1 0 0 0 0,-1 0 0 0 0,0 0 0 0 0,-2-3 0 0 0,1 3 782 0 0,1 0-1 0 0,-1 0 0 0 0,0 0 1 0 0,0 0-1 0 0,0 0 1 0 0,0 1-1 0 0,-4-3 0 0 0,1 1 349 0 0,0 0 0 0 0,0 0-1 0 0,0 1 1 0 0,-10-4 0 0 0,13 5-1063 0 0,0 1-1 0 0,0-1 1 0 0,-1 1-1 0 0,1 0 1 0 0,0 0-1 0 0,-1 0 1 0 0,1 0-1 0 0,0 0 1 0 0,-1 1-1 0 0,1-1 1 0 0,0 0-1 0 0,0 1 1 0 0,-1 0-1 0 0,1 0 1 0 0,-3 1-1 0 0,-15 4 613 0 0,17-5-683 0 0,0-1 0 0 0,0 1 0 0 0,1 0 0 0 0,-1 0 0 0 0,0 0 0 0 0,1 0 0 0 0,-1 0 0 0 0,0 1 0 0 0,-3 2 0 0 0,-8 10 87 0 0,1 0 0 0 0,1 0 0 0 0,-11 17 0 0 0,20-26-188 0 0,0 1-1 0 0,0-1 1 0 0,0 1 0 0 0,1 0 0 0 0,0 0-1 0 0,0 0 1 0 0,0 0 0 0 0,1 0 0 0 0,-1 12-1 0 0,1-1-2 0 0,1-1-1 0 0,3 27 0 0 0,-1-34-7 0 0,0 0-1 0 0,1 1 1 0 0,0-1-1 0 0,0 0 1 0 0,1-1-1 0 0,0 1 1 0 0,1-1-1 0 0,-1 1 1 0 0,2-1-1 0 0,-1-1 1 0 0,1 1-1 0 0,0-1 1 0 0,1 0-1 0 0,0 0 1 0 0,14 10-1 0 0,-16-14-5 0 0,-1-1 0 0 0,1 0 0 0 0,-1 0 0 0 0,1-1 0 0 0,0 1-1 0 0,0-1 1 0 0,0 0 0 0 0,0 0 0 0 0,9 0 0 0 0,-11-1 1 0 0,1 0 0 0 0,0 0 0 0 0,-1 0 0 0 0,1-1 0 0 0,0 0 0 0 0,-1 1 0 0 0,1-1 0 0 0,0 0 0 0 0,-1-1 0 0 0,1 1 0 0 0,-1-1 0 0 0,0 1 0 0 0,4-3 1 0 0,-2 0-14 0 0,1 0 0 0 0,-1 0 0 0 0,0-1 0 0 0,-1 0 0 0 0,1 1 0 0 0,-1-1 0 0 0,0-1 0 0 0,0 1 0 0 0,-1-1 0 0 0,1 1 0 0 0,-1-1 0 0 0,0 0 0 0 0,-1 0 0 0 0,0 0 0 0 0,2-7 0 0 0,3-15-18 0 0,-3 15 32 0 0,-1-1-1 0 0,0 1 1 0 0,1-25-1 0 0,-1 16 13 0 0,-2 19 0 0 0,-1-1 0 0 0,1 1 0 0 0,-1-1 0 0 0,0 1 0 0 0,0-1 0 0 0,0-4 0 0 0,-2-1 0 0 0,-1-20 0 0 0,3 44 0 0 0,5 175 0 0 0,-2-73-32 0 0,0 0 0 0 0,2-32 59 0 0,-6 90 0 0 0,-9-77 79 0 0,8-86-56 0 0,0-1-1 0 0,-6 15 1 0 0,0 4 17 0 0,7-26-55 0 0,0 0 0 0 0,-1 0 0 0 0,1 0 0 0 0,-1-1 0 0 0,0 1 0 0 0,0 0 0 0 0,0-1 0 0 0,0 1 0 0 0,0-1 0 0 0,-1 0 0 0 0,0 0 0 0 0,1 0 0 0 0,-1 0 0 0 0,-1 0 0 0 0,1-1 0 0 0,0 0 0 0 0,0 1 0 0 0,-1-1 0 0 0,-5 2 0 0 0,9-3-12 0 0,-1-1 0 0 0,0 1 0 0 0,0-1 0 0 0,0 0 0 0 0,0 1 0 0 0,0-1 0 0 0,0 0 0 0 0,0 0 0 0 0,1 0 0 0 0,-1 0 0 0 0,0 0-1 0 0,0 0 1 0 0,0 0 0 0 0,0 0 0 0 0,0 0 0 0 0,0 0 0 0 0,0 0 0 0 0,0 0 0 0 0,0-1 0 0 0,0 1 0 0 0,0 0 0 0 0,1-1 0 0 0,-2 0 0 0 0,0 0-4 0 0,0 0 0 0 0,0-1-1 0 0,1 0 1 0 0,-1 1 0 0 0,0-1 0 0 0,1 0 0 0 0,-1 0 0 0 0,1 0 0 0 0,-2-2 0 0 0,-2-6-120 0 0,1 0 0 0 0,0-1 1 0 0,-4-11-1 0 0,8 20 85 0 0,-11-34-1256 0 0,1-1 0 0 0,-6-52 0 0 0,11 43-1124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0T01:29:30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1 630 6448 0 0,'13'11'498'0'0,"-13"-10"-491"0"0,1-1 0 0 0,-1 1 0 0 0,1-1 0 0 0,0 0 0 0 0,-1 1 0 0 0,1-1 0 0 0,-1 0 0 0 0,1 0 0 0 0,0 0 0 0 0,-1 1 0 0 0,1-1 0 0 0,0 0 0 0 0,-1 0 0 0 0,1 0 0 0 0,0 0 0 0 0,-1 0 0 0 0,1 0 0 0 0,0 0 0 0 0,-1 0 0 0 0,1-1 0 0 0,-1 1 0 0 0,1 0 0 0 0,0 0 0 0 0,0-1 0 0 0,1 1 8 0 0,6-1 725 0 0,-1-1 0 0 0,1 1 0 0 0,0-1 0 0 0,-1-1 0 0 0,0 1 0 0 0,1-2 0 0 0,-1 1 0 0 0,0 0 1 0 0,0-1-1 0 0,-1-1 0 0 0,10-7 0 0 0,11-6 1947 0 0,-22 16-2203 0 0,1-1 1 0 0,-1-1-1 0 0,0 1 1 0 0,7-8-1 0 0,4-5 407 0 0,-10 10-557 0 0,0 0-1 0 0,0 0 0 0 0,-1 0 1 0 0,1-1-1 0 0,-2 1 1 0 0,1-1-1 0 0,-1-1 0 0 0,0 1 1 0 0,4-12-1 0 0,-6 15-219 0 0,0-1 0 0 0,-1 0 0 0 0,0 0 0 0 0,0 1 0 0 0,-1-1 0 0 0,1 0 0 0 0,-1 0 0 0 0,0 0 0 0 0,0 0 0 0 0,0 0 0 0 0,-3-8 0 0 0,3 12-103 0 0,0-4 81 0 0,-1 1-1 0 0,-1-1 0 0 0,1 0 0 0 0,0 0 0 0 0,-3-4 0 0 0,3 8-54 0 0,0-1-1 0 0,0 1 0 0 0,1 0 1 0 0,-1 0-1 0 0,0-1 0 0 0,-1 1 1 0 0,1 0-1 0 0,0 0 0 0 0,0 0 1 0 0,0 0-1 0 0,-1 0 0 0 0,1 0 1 0 0,0 0-1 0 0,-1 1 0 0 0,1-1 1 0 0,-1 0-1 0 0,1 1 0 0 0,-1-1 1 0 0,1 1-1 0 0,-4-1 0 0 0,3 1-32 0 0,0-1 0 0 0,0 1-1 0 0,0 0 1 0 0,0 0-1 0 0,1 0 1 0 0,-1 0-1 0 0,0 1 1 0 0,0-1-1 0 0,0 0 1 0 0,0 1-1 0 0,0-1 1 0 0,1 1-1 0 0,-1 0 1 0 0,0 0-1 0 0,0-1 1 0 0,1 1-1 0 0,-1 0 1 0 0,0 1-1 0 0,1-1 1 0 0,-1 0-1 0 0,1 0 1 0 0,0 1-1 0 0,-1-1 1 0 0,1 0-1 0 0,-1 3 1 0 0,-2 2-2 0 0,0 1 0 0 0,1 0 0 0 0,0 0 0 0 0,1 0 0 0 0,-3 8 0 0 0,1 0-3 0 0,1-7-33 0 0,1 1 1 0 0,0 1-1 0 0,1-1 0 0 0,0 0 1 0 0,1 0-1 0 0,1 16 0 0 0,10 54-202 0 0,-10-75 170 0 0,0 1 0 0 0,1-1-1 0 0,-1 1 1 0 0,1-1 0 0 0,0 0 0 0 0,0 0-1 0 0,0 0 1 0 0,0 0 0 0 0,1 0-1 0 0,0 0 1 0 0,0-1 0 0 0,0 1 0 0 0,0-1-1 0 0,0 0 1 0 0,1 0 0 0 0,4 4 0 0 0,-2-4-54 0 0,-1 0 0 0 0,1 0 0 0 0,-1 0 0 0 0,1-1 0 0 0,0 0 0 0 0,0 0 0 0 0,0-1 0 0 0,1 1 1 0 0,-1-1-1 0 0,0 0 0 0 0,11-1 0 0 0,-11 0-67 0 0,0 0 0 0 0,0 0-1 0 0,0-1 1 0 0,0 0 0 0 0,0 0 0 0 0,0 0 0 0 0,-1-1 0 0 0,1 0 0 0 0,0 0 0 0 0,-1-1-1 0 0,1 1 1 0 0,-1-1 0 0 0,8-6 0 0 0,5-4-447 0 0,-1-1-1 0 0,0-1 1 0 0,-2-1-1 0 0,1 0 1 0 0,17-26-1 0 0,-13 13-17 0 0,8-13-385 0 0,-21 31 626 0 0,1-1 1 0 0,1 1-1 0 0,15-16 0 0 0,10-13-82 0 0,-33 39 596 0 0,-1 1-1 0 0,0 0 0 0 0,1 0 0 0 0,-1-1 1 0 0,0 1-1 0 0,1 0 0 0 0,-1 0 1 0 0,0 0-1 0 0,1 0 0 0 0,-1 0 1 0 0,0-1-1 0 0,1 1 0 0 0,-1 0 1 0 0,1 0-1 0 0,-1 0 0 0 0,0 0 0 0 0,1 0 1 0 0,-1 0-1 0 0,0 0 0 0 0,1 0 1 0 0,-1 0-1 0 0,1 0 0 0 0,-1 1 1 0 0,0-1-1 0 0,1 0 0 0 0,-1 0 1 0 0,0 0-1 0 0,1 0 0 0 0,-1 0 0 0 0,0 1 1 0 0,1-1-1 0 0,-1 0 0 0 0,0 0 1 0 0,1 1-1 0 0,-1-1 0 0 0,0 0 1 0 0,0 0-1 0 0,1 1 0 0 0,-1-1 1 0 0,0 0-1 0 0,0 1 0 0 0,0-1 0 0 0,1 0 1 0 0,-1 1-1 0 0,0-1 0 0 0,14 21 975 0 0,-10-13 1431 0 0,-3-6-1903 0 0,1 9-12 0 0,-1-9 1311 0 0,5-12-1280 0 0,4-3-455 0 0,0-2-1 0 0,11-23 1 0 0,6-12-315 0 0,-17 34-256 0 0,24-28 0 0 0,-29 39 240 0 0,0 0 1 0 0,0 1 0 0 0,0-1 0 0 0,1 1-1 0 0,-1 0 1 0 0,1 0 0 0 0,0 1 0 0 0,13-6-1 0 0,-2 2-402 0 0,0-2 0 0 0,17-11-1 0 0,-14 8-260 0 0,23-10-1 0 0,-23 13-64 0 0,20-14 0 0 0,20-10-802 0 0,-52 30 1382 0 0,0-1 0 0 0,-1 0 0 0 0,12-8 0 0 0,-3 3-145 0 0,-14 9 501 0 0,0-1 0 0 0,-1 0-1 0 0,1 1 1 0 0,-1-1 0 0 0,1 0 0 0 0,-1 0-1 0 0,1 0 1 0 0,-1 0 0 0 0,0 0-1 0 0,1-1 1 0 0,2-3 2862 0 0,-5 6-2771 0 0,1-1 0 0 0,-1 1-1 0 0,0-1 1 0 0,1 0-1 0 0,-1 1 1 0 0,0-1-1 0 0,1 0 1 0 0,-1 1 0 0 0,0-1-1 0 0,0 0 1 0 0,1 0-1 0 0,-1 0 1 0 0,0 1-1 0 0,0-1 1 0 0,1 0 0 0 0,-2 0-1 0 0,-1 0 146 0 0,1 1-219 0 0,0-1 0 0 0,0 1 0 0 0,0 0-1 0 0,0 0 1 0 0,0 0 0 0 0,0 0 0 0 0,1 0-1 0 0,-1 0 1 0 0,0 0 0 0 0,1 1 0 0 0,-1-1-1 0 0,1 1 1 0 0,-1-1 0 0 0,1 1 0 0 0,-1-1 0 0 0,1 1-1 0 0,0 0 1 0 0,0 0 0 0 0,0 0 0 0 0,0 0-1 0 0,0-1 1 0 0,1 1 0 0 0,-1 0 0 0 0,1 0-1 0 0,-1 1 1 0 0,1-1 0 0 0,-1 0 0 0 0,1 0-1 0 0,0 2 1 0 0,0 1-73 0 0,0-1 0 0 0,1 0 0 0 0,-1 1 0 0 0,1-1 0 0 0,0 0 0 0 0,0 1 0 0 0,1-1 0 0 0,-1 0 0 0 0,1 0 0 0 0,0 0 0 0 0,0 0 0 0 0,0 0 0 0 0,4 5 0 0 0,42 56-73 0 0,-32-40 58 0 0,2-1 0 0 0,41 43-1 0 0,-52-59 83 0 0,0-1-1 0 0,-1 1 0 0 0,0 1 0 0 0,5 9 1 0 0,-10-17-4 0 0,-1 0 1 0 0,1 0 0 0 0,0 0 0 0 0,-1 1 0 0 0,0-1-1 0 0,1 0 1 0 0,-1 0 0 0 0,0 1 0 0 0,1-1 0 0 0,-1 0 0 0 0,0 1-1 0 0,0-1 1 0 0,0 0 0 0 0,0 1 0 0 0,0-1 0 0 0,-1 1-1 0 0,1-1 1 0 0,0 0 0 0 0,-1 2 0 0 0,-1 10 858 0 0,-10-5-206 0 0,9-6-639 0 0,-7 5 41 0 0,1-1 0 0 0,-1 0-1 0 0,0-1 1 0 0,-1 0 0 0 0,1-1 0 0 0,-1 0 0 0 0,-14 3-1 0 0,1-4-644 0 0,0-1-1 0 0,-1-2 0 0 0,1 0 0 0 0,-1-2 1 0 0,-26-5-1 0 0,25 3-1109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0T00:35:15.2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19 145 13824 0 0,'-18'3'8686'0'0,"28"-10"-7870"0"0,13-5-160 0 0,-11 5-334 0 0,1 1 0 0 0,0 0 1 0 0,22-6-1 0 0,131-23-7 0 0,-116 21-1862 0 0,63-26 1 0 0,-88 32-564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0T00:35:16.1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91 5064 0 0,'4'23'13381'0'0,"10"-27"-12128"0"0,1-3 49 0 0,-3 1-662 0 0,-1 1 0 0 0,1 1-1 0 0,16-5 1 0 0,-15 6-228 0 0,22-10-1 0 0,-25 8-293 0 0,1 1 1 0 0,0 0-1 0 0,15-2 0 0 0,-21 5-179 0 0,0 0 1 0 0,0-1-1 0 0,0 0 0 0 0,0 0 0 0 0,0 0 0 0 0,-1 0 1 0 0,1-1-1 0 0,-1 1 0 0 0,8-7 0 0 0,-11 8-57 0 0,1 0 1 0 0,0 0-1 0 0,-1 0 0 0 0,1 0 0 0 0,0 1 1 0 0,0-1-1 0 0,0 0 0 0 0,0 1 0 0 0,0-1 0 0 0,3 1 1 0 0,5-2-252 0 0,16-6-495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0T00:36:08.16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16 55 2760 0 0,'-15'6'13541'0'0,"39"-2"-11232"0"0,7-2-1306 0 0,-22-1-816 0 0,-1-1-1 0 0,1 1 0 0 0,10-2 0 0 0,-17 1-154 0 0,30-3 270 0 0,0-2 0 0 0,33-9-1 0 0,-36 8-283 0 0,9-3 34 0 0,-3-4-105 0 0,11-4-899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19:59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11520 0 0,'0'0'8863'0'0,"3"0"-7521"0"0,-1 1-1233 0 0,2 1 434 0 0,0-1 0 0 0,0 1-1 0 0,-1-1 1 0 0,1 0 0 0 0,0 0 0 0 0,0-1 0 0 0,0 1-1 0 0,7-1 1 0 0,88-15 2230 0 0,-83 11-2663 0 0,0-1 0 0 0,19-7-1 0 0,-20 6-237 0 0,1 1 0 0 0,24-5-1 0 0,-26 7-485 0 0,0-1 0 0 0,20-7 0 0 0,-13 6-958 0 0,0 5-75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0T00:36:08.9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1 143 7832 0 0,'0'-3'13229'0'0,"22"-20"-13508"0"0,-9 15 443 0 0,0 1 1 0 0,1 0-1 0 0,0 1 0 0 0,0 1 1 0 0,22-6-1 0 0,-5 1-45 0 0,35-11-86 0 0,58-21-2431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0T00:35:15.2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19 145 13824 0 0,'-18'3'8686'0'0,"28"-10"-7870"0"0,13-5-160 0 0,-11 5-334 0 0,1 1 0 0 0,0 0 1 0 0,22-6-1 0 0,131-23-7 0 0,-116 21-1862 0 0,63-26 1 0 0,-88 32-564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0T00:35:16.1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91 5064 0 0,'4'23'13381'0'0,"10"-27"-12128"0"0,1-3 49 0 0,-3 1-662 0 0,-1 1 0 0 0,1 1-1 0 0,16-5 1 0 0,-15 6-228 0 0,22-10-1 0 0,-25 8-293 0 0,1 1 1 0 0,0 0-1 0 0,15-2 0 0 0,-21 5-179 0 0,0 0 1 0 0,0-1-1 0 0,0 0 0 0 0,0 0 0 0 0,0 0 0 0 0,-1 0 1 0 0,1-1-1 0 0,-1 1 0 0 0,8-7 0 0 0,-11 8-57 0 0,1 0 1 0 0,0 0-1 0 0,-1 0 0 0 0,1 0 0 0 0,0 1 1 0 0,0-1-1 0 0,0 0 0 0 0,0 1 0 0 0,0-1 0 0 0,3 1 1 0 0,5-2-252 0 0,16-6-495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0T00:36:08.16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16 55 2760 0 0,'-15'6'13541'0'0,"39"-2"-11232"0"0,7-2-1306 0 0,-22-1-816 0 0,-1-1-1 0 0,1 1 0 0 0,10-2 0 0 0,-17 1-154 0 0,30-3 270 0 0,0-2 0 0 0,33-9-1 0 0,-36 8-283 0 0,9-3 34 0 0,-3-4-105 0 0,11-4-899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10T00:36:08.90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1 143 7832 0 0,'0'-3'13229'0'0,"22"-20"-13508"0"0,-9 15 443 0 0,0 1 1 0 0,1 0-1 0 0,0 1 0 0 0,0 1 1 0 0,22-6-1 0 0,-5 1-45 0 0,35-11-86 0 0,58-21-2431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19:59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23 8288 0 0,'-10'6'12482'0'0,"11"-6"-12348"0"0,-1 1-1 0 0,1-1 1 0 0,0 0 0 0 0,-1 0-1 0 0,1 1 1 0 0,0-1 0 0 0,-1 0-1 0 0,1 0 1 0 0,0 0 0 0 0,-1 0-1 0 0,1 0 1 0 0,0 0 0 0 0,-1 0-1 0 0,1 0 1 0 0,0 0 0 0 0,0-1-1 0 0,11 0 1287 0 0,-2 0-745 0 0,0 0 1 0 0,1-1-1 0 0,19-5 1 0 0,-20 4-557 0 0,1 0-1 0 0,0 1 1 0 0,0 0 0 0 0,12 0 0 0 0,37-4-134 0 0,-32 6-403 0 0,-27 0 148 0 0,2 0-218 0 0,4 0-351 0 0,-1 0-3394 0 0</inkml:trace>
  <inkml:trace contextRef="#ctx0" brushRef="#br0" timeOffset="1">22 299 16783 0 0,'-18'11'770'0'0,"14"-9"1503"0"0,6-4-909 0 0,7-4-351 0 0,1-1 0 0 0,0 1 0 0 0,0 0 0 0 0,20-8 1 0 0,48-13 261 0 0,-56 20-1250 0 0,85-16 43 0 0,-44 10-602 0 0,6-2-2365 0 0,-43 7-5876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0:00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1 211 7368 0 0,'0'0'666'0'0,"1"-2"-546"0"0,1-1 238 0 0,1 0-1 0 0,0 0 1 0 0,0 0-1 0 0,0 1 1 0 0,0-1-1 0 0,5-2 1 0 0,8-7 3034 0 0,-8 5-1245 0 0,0 0 0 0 0,1 1 0 0 0,14-8 0 0 0,60-23 374 0 0,-50 24-1561 0 0,79-27-111 0 0,-38 15-497 0 0,-54 18-376 0 0,-15 6 6 0 0,-1 0-1 0 0,1 0 1 0 0,-1-1 0 0 0,1 0 0 0 0,-1 0-1 0 0,7-5 1 0 0,-9 6-135 0 0,-10 1-4534 0 0,5-1 4293 0 0,0 1 1 0 0,1 0-1 0 0,-1 0 1 0 0,0 0-1 0 0,0 0 1 0 0,1 0-1 0 0,-1 1 1 0 0,0-1-1 0 0,1 1 1 0 0,-1 0-1 0 0,1 0 1 0 0,-1 0-1 0 0,1 0 1 0 0,-1 0-1 0 0,1 0 1 0 0,-1 1-1 0 0,-3 2 1 0 0,-9 10-1633 0 0,-29 20 1 0 0,29-23 2408 0 0,0 0-1 0 0,-21 21 1 0 0,27-22 473 0 0,1 1 0 0 0,0-1 0 0 0,0 1 0 0 0,1 1 0 0 0,1-1 1 0 0,0 1-1 0 0,0 0 0 0 0,2 1 0 0 0,-1-1 0 0 0,-2 15 0 0 0,-3 13 406 0 0,6-27-929 0 0,0 0 0 0 0,2 0 1 0 0,-1 0-1 0 0,1 17 0 0 0,-6 92 892 0 0,0 2-670 0 0,8-97-507 0 0,4 105 101 0 0,12 51-149 0 0,1 235 0 0 0,-23-264-12 0 0,0-10-134 0 0,0-4-504 0 0,2-77 681 0 0,-1-4 342 0 0,5-57-338 0 0,0 0-1 0 0,0 0 1 0 0,0 0 0 0 0,0 0-1 0 0,0 0 1 0 0,1-1-1 0 0,-1 1 1 0 0,1 0 0 0 0,-1 0-1 0 0,1-1 1 0 0,0 1-1 0 0,0 0 1 0 0,0-1 0 0 0,0 1-1 0 0,0 0 1 0 0,0-1-1 0 0,0 0 1 0 0,0 1 0 0 0,2 1-1 0 0,-2-3-12 0 0,0 1 0 0 0,0-1 0 0 0,-1 0 0 0 0,1 1 0 0 0,0-1 0 0 0,0 0 1 0 0,0 0-1 0 0,0 0 0 0 0,0 0 0 0 0,-1 0 0 0 0,1 0 0 0 0,0 0 0 0 0,0 0 0 0 0,0 0 0 0 0,1-1 0 0 0,12 2 217 0 0,-8 0-214 0 0,1 1 0 0 0,-1-1 0 0 0,1 0-1 0 0,0 0 1 0 0,-1-1 0 0 0,1 1 0 0 0,-1-2 0 0 0,1 1-1 0 0,9-2 1 0 0,4-2 63 0 0,35-12 0 0 0,103-43-573 0 0,-142 53-182 0 0,0-1 0 0 0,0 0 0 0 0,-1-1-1 0 0,0-1 1 0 0,14-10 0 0 0,-5-5-837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8-08T04:20:00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53 6912 0 0,'-1'-1'10486'0'0,"-13"-10"-7602"0"0,-3-2-308 0 0,8 7-1785 0 0,-26-11 1293 0 0,32 16-2016 0 0,1 0 0 0 0,-1 0-1 0 0,0 1 1 0 0,0-1 0 0 0,0 1 0 0 0,0-1-1 0 0,0 1 1 0 0,0 0 0 0 0,1 0-1 0 0,-1 1 1 0 0,-3-1 0 0 0,-1 2-33 0 0,4-2-14 0 0,1 0 0 0 0,0 1 0 0 0,0 0 1 0 0,0-1-1 0 0,-1 1 0 0 0,1 0 0 0 0,-3 2 0 0 0,2-1-9 0 0,0 0 0 0 0,1 1 0 0 0,-1 0 1 0 0,1-1-1 0 0,-1 1 0 0 0,1 0 0 0 0,-2 4 0 0 0,0 0-38 0 0,0 0 0 0 0,1 0 0 0 0,0 1 0 0 0,0-1 0 0 0,1 1 0 0 0,0 0 0 0 0,0 0 0 0 0,1 0 0 0 0,0 0 0 0 0,0 0 0 0 0,1 0 0 0 0,0 0 0 0 0,0 0 0 0 0,1 0 0 0 0,3 13 0 0 0,-4-20 14 0 0,0 0 0 0 0,1 0 0 0 0,-1 0-1 0 0,0 0 1 0 0,0 1 0 0 0,0-1 0 0 0,0 0 0 0 0,0 0-1 0 0,0 0 1 0 0,0 0 0 0 0,0 0 0 0 0,0 0 0 0 0,-1 1 0 0 0,4-1-47 0 0,-1-1 58 0 0,0 1 1 0 0,0-1-1 0 0,0 0 1 0 0,0 0 0 0 0,0 0-1 0 0,1 0 1 0 0,-1 0-1 0 0,0 0 1 0 0,0-1-1 0 0,0 1 1 0 0,0-1-1 0 0,0 0 1 0 0,0 1-1 0 0,0-1 1 0 0,0 0-1 0 0,0 0 1 0 0,-1 0 0 0 0,1 0-1 0 0,0-1 1 0 0,0 1-1 0 0,-1 0 1 0 0,1-1-1 0 0,-1 1 1 0 0,2-3-1 0 0,5-6 2 0 0,-1 1-1 0 0,-1-1 0 0 0,8-16 1 0 0,10-14 9 0 0,-10 15 51 0 0,-7 9-15 0 0,0 10-36 0 0,2 5-10 0 0,-6 1-3 0 0,1 1 7 0 0,10 10-58 0 0,29 30 123 0 0,-36-33-69 0 0,0 0 0 0 0,0 0 0 0 0,-1 0 0 0 0,9 16 0 0 0,0 0 0 0 0,-3-2-72 0 0,-12-21-35 0 0,1-1 0 0 0,-1 1 1 0 0,1 0-1 0 0,0-1 0 0 0,-1 1 0 0 0,1 0 0 0 0,-1-1 0 0 0,1 1 0 0 0,0-1 0 0 0,0 1 1 0 0,-1-1-1 0 0,1 0 0 0 0,0 1 0 0 0,0-1 0 0 0,-1 0 0 0 0,1 1 0 0 0,0-1 0 0 0,0 0 1 0 0,0 0-1 0 0,0 0 0 0 0,-1 0 0 0 0,1 0 0 0 0,0 0 0 0 0,1 0 0 0 0,8 0-1341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C26A2-E6D3-4FD8-90B1-7469BEF451EF}" type="datetimeFigureOut">
              <a:rPr lang="en-AU" smtClean="0"/>
              <a:t>10/08/2022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D9329-E501-4AF3-9004-DE74661E42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457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4570-5939-43EF-9B7B-854F84FD3A97}" type="datetimeFigureOut">
              <a:rPr lang="en-AU" smtClean="0"/>
              <a:t>10/08/2022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8769-0E83-4683-82FB-4EA77C66346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EDIT TITLE</a:t>
            </a:r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Lesson Topic/ Date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813" y="5671455"/>
            <a:ext cx="1049557" cy="104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5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0"/>
          <p:cNvSpPr>
            <a:spLocks noGrp="1"/>
          </p:cNvSpPr>
          <p:nvPr>
            <p:ph sz="half" idx="1"/>
          </p:nvPr>
        </p:nvSpPr>
        <p:spPr>
          <a:xfrm>
            <a:off x="838200" y="877084"/>
            <a:ext cx="10515600" cy="2285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half" idx="2"/>
          </p:nvPr>
        </p:nvSpPr>
        <p:spPr>
          <a:xfrm>
            <a:off x="838200" y="3879590"/>
            <a:ext cx="10515600" cy="2499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-44335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1" name="Pentagon 10"/>
          <p:cNvSpPr/>
          <p:nvPr userDrawn="1"/>
        </p:nvSpPr>
        <p:spPr>
          <a:xfrm>
            <a:off x="88638" y="48093"/>
            <a:ext cx="2835537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Lesson Closure</a:t>
            </a:r>
          </a:p>
        </p:txBody>
      </p:sp>
      <p:sp>
        <p:nvSpPr>
          <p:cNvPr id="12" name="Pentagon 11"/>
          <p:cNvSpPr/>
          <p:nvPr userDrawn="1"/>
        </p:nvSpPr>
        <p:spPr>
          <a:xfrm>
            <a:off x="88638" y="3248025"/>
            <a:ext cx="2340237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Skill Closure</a:t>
            </a:r>
          </a:p>
        </p:txBody>
      </p:sp>
    </p:spTree>
    <p:extLst>
      <p:ext uri="{BB962C8B-B14F-4D97-AF65-F5344CB8AC3E}">
        <p14:creationId xmlns:p14="http://schemas.microsoft.com/office/powerpoint/2010/main" val="275105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137-0809-4DAA-8E3C-28073C2EEE2A}" type="datetimeFigureOut">
              <a:rPr lang="en-AU" smtClean="0"/>
              <a:t>10/08/2022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39D7-84E0-46E1-9BB0-376D921FF7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1170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4ADA-8B9F-4ECF-9857-DA0E09389161}" type="datetimeFigureOut">
              <a:rPr lang="en-AU" smtClean="0"/>
              <a:t>10/08/2022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FD57-68CF-4DF2-BA7E-BB906AB4CDA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369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p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64570-5939-43EF-9B7B-854F84FD3A97}" type="datetimeFigureOut">
              <a:rPr lang="en-AU" smtClean="0"/>
              <a:t>10/08/2022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8769-0E83-4683-82FB-4EA77C66346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1023257"/>
            <a:ext cx="10515600" cy="1785257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This slide is designed so that you can copy the prompt box you need and insert it into your slides.</a:t>
            </a:r>
          </a:p>
          <a:p>
            <a:pPr marL="0" indent="0">
              <a:buNone/>
            </a:pPr>
            <a:r>
              <a:rPr lang="en-AU" dirty="0"/>
              <a:t>This slide is hidden and will not be included when presenting your lesson.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49628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813" y="5671455"/>
            <a:ext cx="1049557" cy="1049557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2823158" y="3602071"/>
            <a:ext cx="2035630" cy="971026"/>
            <a:chOff x="2813050" y="3602071"/>
            <a:chExt cx="2035630" cy="971026"/>
          </a:xfrm>
        </p:grpSpPr>
        <p:sp>
          <p:nvSpPr>
            <p:cNvPr id="12" name="Rectangle 11"/>
            <p:cNvSpPr/>
            <p:nvPr/>
          </p:nvSpPr>
          <p:spPr>
            <a:xfrm>
              <a:off x="2813051" y="3931961"/>
              <a:ext cx="2035629" cy="641136"/>
            </a:xfrm>
            <a:prstGeom prst="rect">
              <a:avLst/>
            </a:prstGeom>
            <a:solidFill>
              <a:srgbClr val="8E4FC9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13050" y="3602071"/>
              <a:ext cx="2035629" cy="307777"/>
            </a:xfrm>
            <a:prstGeom prst="rect">
              <a:avLst/>
            </a:prstGeom>
            <a:solidFill>
              <a:srgbClr val="8A2BE2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VOCABULARY</a:t>
              </a: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975225" y="3602071"/>
            <a:ext cx="2035629" cy="971026"/>
            <a:chOff x="4965700" y="3602071"/>
            <a:chExt cx="2035629" cy="971026"/>
          </a:xfrm>
        </p:grpSpPr>
        <p:sp>
          <p:nvSpPr>
            <p:cNvPr id="15" name="TextBox 14"/>
            <p:cNvSpPr txBox="1"/>
            <p:nvPr/>
          </p:nvSpPr>
          <p:spPr>
            <a:xfrm>
              <a:off x="4965700" y="3602071"/>
              <a:ext cx="2035629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EXTENSION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65700" y="3931961"/>
              <a:ext cx="2035629" cy="641136"/>
            </a:xfrm>
            <a:prstGeom prst="rect">
              <a:avLst/>
            </a:prstGeom>
            <a:solidFill>
              <a:srgbClr val="E6B82E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7113813" y="3602071"/>
            <a:ext cx="2035630" cy="971026"/>
            <a:chOff x="7094763" y="3602071"/>
            <a:chExt cx="2035630" cy="971026"/>
          </a:xfrm>
        </p:grpSpPr>
        <p:sp>
          <p:nvSpPr>
            <p:cNvPr id="18" name="TextBox 17"/>
            <p:cNvSpPr txBox="1"/>
            <p:nvPr/>
          </p:nvSpPr>
          <p:spPr>
            <a:xfrm>
              <a:off x="7094764" y="3602071"/>
              <a:ext cx="2035629" cy="307777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HINT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94763" y="3931961"/>
              <a:ext cx="2035629" cy="641136"/>
            </a:xfrm>
            <a:prstGeom prst="rect">
              <a:avLst/>
            </a:prstGeom>
            <a:solidFill>
              <a:srgbClr val="1E9654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660399" y="3602071"/>
            <a:ext cx="2035630" cy="971026"/>
            <a:chOff x="660399" y="3602071"/>
            <a:chExt cx="2035630" cy="971026"/>
          </a:xfrm>
        </p:grpSpPr>
        <p:sp>
          <p:nvSpPr>
            <p:cNvPr id="21" name="TextBox 20"/>
            <p:cNvSpPr txBox="1"/>
            <p:nvPr/>
          </p:nvSpPr>
          <p:spPr>
            <a:xfrm>
              <a:off x="660400" y="3602071"/>
              <a:ext cx="2035629" cy="307777"/>
            </a:xfrm>
            <a:prstGeom prst="rect">
              <a:avLst/>
            </a:prstGeom>
            <a:solidFill>
              <a:srgbClr val="01244E"/>
            </a:solidFill>
            <a:ln>
              <a:solidFill>
                <a:srgbClr val="005C4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CFU 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0399" y="3931961"/>
              <a:ext cx="2035629" cy="641136"/>
            </a:xfrm>
            <a:prstGeom prst="rect">
              <a:avLst/>
            </a:prstGeom>
            <a:solidFill>
              <a:srgbClr val="163B68">
                <a:alpha val="60000"/>
              </a:srgbClr>
            </a:solidFill>
            <a:ln>
              <a:solidFill>
                <a:srgbClr val="005C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Pentagon 22"/>
          <p:cNvSpPr/>
          <p:nvPr userDrawn="1"/>
        </p:nvSpPr>
        <p:spPr>
          <a:xfrm>
            <a:off x="94181" y="-59847"/>
            <a:ext cx="3839549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Prompt Box Slide</a:t>
            </a:r>
          </a:p>
        </p:txBody>
      </p:sp>
    </p:spTree>
    <p:extLst>
      <p:ext uri="{BB962C8B-B14F-4D97-AF65-F5344CB8AC3E}">
        <p14:creationId xmlns:p14="http://schemas.microsoft.com/office/powerpoint/2010/main" val="99493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ly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0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Pentagon 10"/>
          <p:cNvSpPr/>
          <p:nvPr userDrawn="1"/>
        </p:nvSpPr>
        <p:spPr>
          <a:xfrm>
            <a:off x="88639" y="86887"/>
            <a:ext cx="267550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AU" sz="3200" dirty="0"/>
              <a:t> Daily Review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33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6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7" name="Pentagon 16"/>
          <p:cNvSpPr/>
          <p:nvPr userDrawn="1"/>
        </p:nvSpPr>
        <p:spPr>
          <a:xfrm>
            <a:off x="88639" y="86887"/>
            <a:ext cx="2487038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AU" sz="3200" dirty="0"/>
              <a:t> Vocabulary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990216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74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half" idx="1"/>
          </p:nvPr>
        </p:nvSpPr>
        <p:spPr>
          <a:xfrm>
            <a:off x="838200" y="877084"/>
            <a:ext cx="10515600" cy="2285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half" idx="2"/>
          </p:nvPr>
        </p:nvSpPr>
        <p:spPr>
          <a:xfrm>
            <a:off x="838200" y="3879590"/>
            <a:ext cx="10515600" cy="2499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4" name="Pentagon 13"/>
          <p:cNvSpPr/>
          <p:nvPr userDrawn="1"/>
        </p:nvSpPr>
        <p:spPr>
          <a:xfrm>
            <a:off x="88638" y="86887"/>
            <a:ext cx="3561981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Learning Objective</a:t>
            </a:r>
          </a:p>
        </p:txBody>
      </p:sp>
      <p:sp>
        <p:nvSpPr>
          <p:cNvPr id="15" name="Pentagon 14"/>
          <p:cNvSpPr/>
          <p:nvPr userDrawn="1"/>
        </p:nvSpPr>
        <p:spPr>
          <a:xfrm>
            <a:off x="88639" y="3248025"/>
            <a:ext cx="297841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272286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9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Pentagon 9"/>
          <p:cNvSpPr/>
          <p:nvPr userDrawn="1"/>
        </p:nvSpPr>
        <p:spPr>
          <a:xfrm>
            <a:off x="88638" y="86887"/>
            <a:ext cx="4225096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Concept Development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1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8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9" name="Pentagon 8"/>
          <p:cNvSpPr/>
          <p:nvPr userDrawn="1"/>
        </p:nvSpPr>
        <p:spPr>
          <a:xfrm>
            <a:off x="88638" y="86887"/>
            <a:ext cx="370231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Skill Development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77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d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1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Pentagon 11"/>
          <p:cNvSpPr/>
          <p:nvPr userDrawn="1"/>
        </p:nvSpPr>
        <p:spPr>
          <a:xfrm>
            <a:off x="88638" y="86887"/>
            <a:ext cx="3187962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Guided Practice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371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pendent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flat" cmpd="sng">
            <a:gradFill>
              <a:gsLst>
                <a:gs pos="100000">
                  <a:srgbClr val="01244E"/>
                </a:gs>
                <a:gs pos="0">
                  <a:srgbClr val="94B5E0"/>
                </a:gs>
              </a:gsLst>
              <a:lin ang="54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014" y="5747656"/>
            <a:ext cx="975044" cy="975044"/>
          </a:xfrm>
          <a:prstGeom prst="rect">
            <a:avLst/>
          </a:prstGeom>
        </p:spPr>
      </p:pic>
      <p:sp>
        <p:nvSpPr>
          <p:cNvPr id="11" name="AutoShape 2" descr="data:image/png;base64,iVBORw0KGgoAAAANSUhEUgAAAf8AAAEOCAYAAACHPx4CAAAxEUlEQVR42u2d93tV1b6v79+z+W0fOd69gyBoVDCCAqEIHIIUg4fg3ogQKYfLBs7GDRaKBAm9Q0B6KNKLEiAovRo6gZCEpnT43vMZ95nzzrWyahop7/s848mac8y25pgZ72hzjf915rZZfQwAAABQOf4X8gcAAED+yB8AAAD5I38AAADkj/wBAACQP/IHAACo5/J/4+02cSX82cix1uqtd/zlfaeLrV3HLn74U5MmIcuKDx73z680tdzlG5I+NwAAALwE+R8tfmjvd/rQ+g/Ktryt+xM+RnDda6+3coWHA0VlyB8AAKCuy3/ynGU2ZV6e5e8/YR998mml5K/Ps1ZstIzMLOQPAABQ1+Wf3q2nHbvxyH1WC0B47T1R+euv5K9CAPIHAACoo/JfveuwDRs70V/OWbzaxn77faXlr4JDsPkf+QMAANQx+ffN+sxat/3AH8j3XvtO1jL1bTtd/qJS8leYmZdvvfoPRP4AAAB1Tf6qnad3z6iw/tPsUbZ0095Ky1+h58cDbPbKTcgfAACgLsl/zNc5brBf+Po1u3+xHn36V0n+Bb+VuhYEvQWA/AEAAGpZ/q/+NcXS2qeHhHc/6GgpLVpa4eW7Efd5/c237OdzJZWWv4Le+9f7/8gfAACgluXPL/wBAAAgf+QPAACA/JE/AAAA8kf+AAAAyB/5AwAA1BH5cwsAAACQPwAAACB/AAAAQP4AAACA/AEAAAD5AwAAAPIHAAAA5A8AAADIHwAAAOqx/Nu0acOdBgAAQP4AAABQb+RfWlpqo0ePtoyMDOvSpYsNHjzYioqKXNyzZ89szZo11r17d+vQoYNt374d+QMAANR3+Y8fP97y8/P95cLCQhs0aJD7vGnTJvv888/t/v37VlZWZiNGjLAWLVpwpwEAAOqz/A8cOBCyfPLkSUtJSXGfhwwZYqdOnfLjjh8/bk2bNk342OXl5dUa7t27Z0+fPiWlAQAAqiL/mzdv2siRIy0zM9PV+HNyciw1NdXFtW3b1l68eOFv+/z5c2vWrJn7fPbsWddN4IXHjx9XOPZvv/1WI6GkpMRdCwAAAPKvBNnZ2bZ//35/+c6dO9a8eXP3eejQoXb69Ok6U/MvLi62CxcuuALAlStXSHEAAED+ldmpd+/erqlf3L1714YNG+Y3+2/ZssXv81ehQC0EXqvAy0LN/pcuXXIFAHUDAAAAIP8kUW2+T58+1qlTJ0tLS3OD/IYPH26TJ092o/1XrVpl3bp1c/G7d+92TfwvG0lf8r927RqpDgAAyL8xoP5+r/8fAAAA+TcSqir/M7frT2gMkB6kF4HnDJA/8kf+pAfphfwBkD/yRyakB+mF/AGQP/JHJqQH6YX8Afkjf2SDTEgP0gv5A/JH/sgGmZAeyB/5A/JH/pH/2d54u03cf8jPRo61Vm+94y/vO11s7Tp28cOfmjQJWVZ88Lh/fqWp5S7fkNS5G6tMSI/6lV7Hbjyy7H/8y97v9KF90LmbdfvoYxv1r8l27ObjhO7rq39N8dPpnffet7T26TZw6H9ZwW+lCe3jhe69MyPG6XiZfx9q+87ciLm/wuyVmxJ+Po4WP7Qh/+ef9n56V7dvz48H2PTFaxJ6nnjOAPnXA/nrn1wZW/9B2Za3dX/Cxwiue+31Vk5WB4rKyARIjwaTXsdLnljbDp0tZ/HqkPVT56+wjz751E7cehr3vkaKm7tqi6W2TrNDl+4k/YxEipOUB40Yk/AzFu/5UMFGhYoZS9f5cSqs/EffT0IKDcgfalz+s2bNqlMXVVPX8zLkP3nOMpsyL8/y959wGVplZKPPs1ZstIzMLDIB0qPBpNfYb793tepI9+vjTz+3f+XMrZSsFXKXrXctPNUh/yPXH9jbae0SfsbiPR9jvs6xTz77osJ+KqyoBSBeoYfnDJB/PZB/ereermlTn1XjDK8NJCob/VVmokyFTID0aAjppWb+ZZv3RbxfWt+jT/9Ky//wlfuuVaGq8tezMnL8ty4kI/9Yz4eeu+U//hy3ewr5Q43Kf+HChTZx4kTT3+vXr7uVmglv48aNbp3+alksXrzYTdbjMW/ePDt06JC/vHfvXjt69Kj98ccfboKfZcuWuWOsW7fOysrKQuR++fJlW7BggZsB8MSJE7ZkyRJ3vPPnz4fIX9MHa66ARYsW2cqVK+3WrVv1Rv6rdx22YWMn+stq3lRtp7KykaiCzYnIn/Soz+nVvNWbfi03UpdAy9S3Ky1/hTffeTfhPn+vEBIep+UOXXu464nX53/48r2Eno9Y3zvedXrXxHMG1V7zLy0tdVL2JHvjxg2bP3++W3/w4EE7fPiwW//w4UNfyB7a78GDB7Z9+3Y7deqUv/7q1au2du1af3n69OmuUKHJds6cOWPr16+3x48fu301SVBOTo6/rQoQXoFDk/IEj1PX5d836zNr3fYD/5/2vfadXIZ2uvxFpWSjMDMv33r1H4hsSI96n16xasCSsVoGqlLzVxpXteYvSY+fOssNIky25h/t+dAgv2jjTTS+4ODF29T8ofblL3EXFRVVkOaOHTuchPPy8tw6yV0FAdXYNWmOxK3CgFCtPohq71OnTvWXJ02a5AoVYsOGDS7eQ+sV77FmzRo3i+CLFy/ccrDloS7LX6X99O4ZFdZ/mj3Klm7aW2nZKKhfUCOLkT/pUZ/TK1rft0Lm34b4rTKVkf/3S9ZWW5//ydJnbhBfZeQf6fnQ984aMqLCfntOXnMFUpr94aXIf+7cuU7mQTRN7+zZs91ntQJoWTX327dvuyl7JXsJuqCgwG1z//59V4NXq4Bq6j/99JPNmDHDP15ubq7/ec6cOSHnkuS/++47f1ktAjquCh3qPqgv8tc/uAaXha9fs/sXvy+zsrLRyGDVWIMZEvInPepbemnU+7vvd6jwilvOolVuNLzX1J6srOet2erWV9dof4VWb7WutPzDn4/jGu3/QUfXKuBts/Xweeua0dfmrv4R+cPLq/lfuHChgjS95n3JXvFLly71m/R37drlJF9eXu7W5efn26VLl/z91UUwbdo0fzl4PtX8S0pKItb8VcgIylpjEryWh7oif/W/KaMKhnf/5x87pUVLK7x8N+I+r7/5lv18rqTSsnGjmZdvcO8TI3/Soz6nl0bSDxk93u+K0SA9LeuVzFhpqqDm8WC/eJt27Z1Us4aMtP3nb1VqnEC0OA0U9a4pWl/8tIU/JPx86HurZcL7znq7QS1QwS4o5A81Lv+ZM2f6K9S3r0F6Xp+/xKzmfK8rQIP/JGAN6PNq6mr695r8xfLly/2mfIlfrQTBZv+g/M+ePev3+WtbtRgEWwl0LXfv3vW7DzT4ry7Jn1/6qlsyIT1IL37hDyBB+e/cudMJ3BvV7432VxO/RvhrRH4QiVyj8j1++OEHV/sP1t5VQNAAQHUXaFCfjqe3AcLlr8KDugx0Hm2vQoaE76GWhRUrVrjChcQffGsA+SN/0oP0IvCcQSXl31hA/siE9CC9kD8A8kc2yIT0IL2QPyB/5I9skAnpgfyRPyB/5A8AAID8kT8AAADyR/4AAADIH/kDAAAgf+QPAACA/JE/AAAA8kf+AAAAyB/5AwAAIH/kDwAAgPyrJn/NLFgTtGnTJuJniE9NpEl1pQdpWb+fg5p8FoLLmtysc+fObrp0AORfB+VfXl7upjCuyQzmypUrPHVJcOHChWrP+KsrPZB/7VHX/zfDn4Xgsdq1a+dmLwVA/nVY/oqPl8mUlpba6NGjLSMjw7p06WKDBw92UxGLZ8+e2Zo1a6x79+7WoUMHV9qPVrsoKCiwgQMHWteuXW348OHuvMoktm3bZn379rXWrVvbpEmT/IxD+2qfTp06uSmSo23X0NIsXgGgOtIj1n0PTycdW+dp0qSJ+/vrr7+Sk9SC/Gvrf7M6ngUd6+HDhyFxZ8+eJSEB+ddl+cfLZMaPH2/5+fn+cmFhoQ0aNMh93rRpk33++ed2//59KysrsxEjRliLFi0qZDDKJHr16mXXrl1zyxs2bLBRo0bZjh07bMCAAW7/Bw8euAxmz549bpuWLVu65eLi4pjbNcQ0i1UAqI70iHY/o6UTNf+XI//a+N+sjmeBrj5A/nVQJMpIIoXr16/728TKZA4cOBCyfPLkSUtJSXGfhwwZYqdOnfLjjh8/bk2bNq2QEYwZM8YOHjwYchzVKpTRBGsIaj4cO3as+6zjnDhxwn2OtZ2Hah7Rvmt9CcH0iFYAqI70iHY/o6VTZTL1+p4WLzPU5v9mdTwL8eRf1/837927Z0+fPsWQyL9hyT+ZoH+CcG7evGkjR460zMxMV6vIycmx1NRUF9e2bduQ5vfnz59bs2bNKmQE6gdUM2Q4ilcTYTD07t3bxb3zzjsJbRepttRQwqVLl2okPaLdz2jpFJ6pSxbBfSMVUhpaWrzsUFP/m1V9FhKRf33531QhS/cJkH+DrvmrOS/44CsjiUR2drbt37/fX75z5441b97cfR46dKidPn066Zq//sGmTJliw4YNs6tXr/rrlVkdOnSoQiYSa7vGVvOvjvSIdj+jpRM1/9oNtfm/WR3PQn2v+atrUf9vutcMUkb+DUb+ifQrRstchGoBak4Ud+/edZmF17S4ZcsWv19RGY9qIV7NI5gRhPcfLlmyxL755hs30Ej7qK9R6DWh+fPnV8hEYm3XENMsVp9/daRHtPsZLZ2EBoMxirt2qM3/zep4FhpCn7+a/dXSFq2VBZB/g5N/rMzFqzH06dPHjbpPS0tzA4nUTzh58mTXLLhq1Srr1q2bi9+9e7drNoyUEaiGkpWV5d4BVp+iMivtv379epeJ6Rjjxo3z+96C+8barqGlWbzR/tWRHrHuZ6R0EhMmTLAePXrY0aNHyUlqSf618b9ZHc9CQxnwJ+nrvnsFHkD+DVb+8TIXqF1q4j3/IIzErj/yr+n/TZ6Fiqhrg19GbeDyP3O7/oSakn9NSgYqR02miTK2YM0PGudzwLNQtXwTkH+9lz80HtRcqx97WbZsGTeDZ4FngXwT+SN/AAAg30T+yB8AGjz0+ZNvIn/kDwCNDN5nJ99E/sgfABppzb99+/bu54Q99LqbNzNfY5hMi3wT+dsbb7eJK+LPRo61Vm+94y/vO11s7Tp28cOfmjQJWVZ88Lh/fqWp5S7fkNS5eYgBoKbkrx/0yc3N9devXLnSpk+f3mgm0yLfRP5x5X+0+KG93+lD6z8o2/K27k/4GMF1r73eyhUeDhSVIX8AeOny128KpKen++v1o0FqCUhkMi3kD41C/pPnLLMp8/Isf/8J++iTTyslf32etWKjZWRmIX+oVWbNmlWpuOrcB2qfaJMwBQf8aWKgixcvup8B7tmzpx8fbzIt5A+NQv7p3XrasRuP3Ge1AITX3hOVv/5K/ioEIH9A/vAya/5i8+bNNnXqVFu+fLkLIpHJtJA/NHj5r9512IaNnegv5yxebWO//b7S8lfBIdj8j/whWf744w83eYt+rGXhwoW2bt06Kysr8zPqEydOuMlY5s2bZ+fPn/dlHStOnDt3zvLy8mzmzJl+H2+8faB+y//JkyfWtWtX69evnz+pTWOZTIt8E/nHFHDfrM+sddsP/IF877XvZC1T37bT5S8qJX+FmXn51qv/QOQPlWL79u126tQpf1m1tLVr1/6/5/vMGTdZi5p4lXlrwhfN9R4vTs+LJoNRnISwceNGKyoqirkP1H/5i1GjRtnAgQP95cYymRb5JvKPKmDVztO7Z1RY/2n2KFu6aW+l5a/Q8+MBNnvlJuQPSXP58uWQZU0Eo6ZbsWHDhpCJYW7cuOFe1YoXJ9nfunXLj1Mf8NatW2PuA4D8oUHKf8zXOW6wX/j6Nbt/sR59+ldJ/gW/lboWBL0FgPwhGfQKlmrgejVLNf6ffvrJZsyY4eLmzJkTsq2a7b/77ru4cWrKVxdCMKgPONY+AMgf6rX8X/1riqW1Tw8J737Q0VJatLTCy3cj7vP6m2/Zz+dKKi1/Bb33r/f/kT8kQ35+vl26dMlffvjwoU2bNs2v3ZeUlESt+UeLU81ftf0g6k6ItQ8A8od6LX9+4Q/qE6qRe03xEr/E7TX76/Uur49ecWoh8FoFYsVpsJ+W1d8vDh486EZ4x9oHAPkD8kf+UEuo9q1R+QsWLHAjsTUoTwWAvXv3umb548eP2+LFi128Bu2pCV/Eizt58qQrWCheI74193usfQCQPyB/5A8AgPwB+SN/AADkD8gf+QMAIH+obfnzEAMAAPkm8uchBgBA/uSbyJ+HGACAfBOQPw8xAAD5JiB/HmIAAPJNQP48xAAA5JuA/HmIAQDINwH58xADAJBvAvLnIQYAIN+EWpZ/mzZteIgBAJA/NCb5X7lypUF8Uc3ExkMMAID8IYmaf2lpqY0ePdoyMjKsS5cuNnjwYDeNqUdBQYENHDjQunbtasOHD7eSkhI37ammQO3bt6+1bt3aJk2a5NZ5x9U+nTp1ctOuRtuuurh37557gK9du0aqAwAgf+SfiPzHjx9v+fn5/vrCwkIbNGiQ+/zrr79ar169fLFu2LDBRo0aZTt27LABAwbY/fv37cGDB65QsGfPHrdNy5Yt3XJxcXHM7aqDp0+f2qVLl9wDrEIAAAAgf+SfgPwPHDgQsv7kyZOWkpLiPo8ZM8YOHjwYEq9avSR+9uxZf526EMaOHes+N23a1E6cOOE+x9ouSHl5edJBhQvv4W0oXRgAAMgfakX+N2/etJEjR1pmZqar8efk5FhqaqqLa9eunT179izivuoiCIbevXu7uHfeeSeh7SI9hJUJun71+wMAAPJH/gnKPzs72/bv3++vv3PnjjVv3jxizV+SnTJlig0bNsyuXr3qr1c//qFDh0KOK2JtV9Wav5r51ewPAADIH5KUv2riauoXd+/edcL2mv3D+/yXLFli33zzjRvEp9YC9eOL2bNn2/z58yvIP9Z2AACA/OElyf/48ePWp08fNzo/LS3NNm3a5PrqJ0+e7OLVKpCVlWWdO3d2/fUqIKgrYP369a7g0K1bNxs3bpxfCw/KP9Z2AACA/OElyR8AAJA/NAL5q+9eg+8AAAD5QyOQv5rtu3fvbsuWLeMuAQAgf2gsNX8AAED+yB/5AwAA8gfkDwAAyB+QPwAAIH9A/gAAgPwB+QMAAPKHuij/WbNmxVwGAADkD8gfAACQP9RH+T969MgWLlxoEydOdH+vX7/uy//ixYvux380+U5+fr6b4S9YOLh8+bItWLDAzpw5Y8XFxbZx40Z3DP3Vsli8eHHIfvPmzQuZyW/v3r129OhRUggAAPnDy675T5s2zXbt2uUvHzlyxLZu3eovT58+3UleU+mWlpa6QsCtW7dc3I0bN1yBQes1BfDhw4fd+ocPH9qiRYts5cqV/nG0nzfLHwAAIH94ifKfMmWKPX782F/WjHzBbSZNmuQkL7Zv325FRUUVHqQdO3a4Wn9eXp5bd+rUKVcQ0FTAmk9A0ldhAAAAkD/UAflH6vMPrsvNzfU/z50718k8iAoLs2fPdp/VCqBltRTcvn3bdu/e7boMNH1wQUEBqQMAgPyhPsg/+Fk1/wsXLlR4kLzmfcle8UuXLnXLV69edV0Ka9eutfLyclIHAAD5w8uQ/8yZMystf/Xta6Cf1+dfUlLimvO9rgAN/lPT/5YtW9zyixcvXNM/Tf4AAMgfXqL8d+7c6YTsjdJPRv6e4NWsryZ+jfA/ffp0SPzUqVPt/Pnz/vIPP/wQMqAQAACQP9Sy/AEAAPkD8gcAAOQPyB8AAJA/IH8AAED+gPwBAAD5A/IHAADkD8gfAACQPyB/AABA/oD8AQAA+QPyBwAA5A/IHwAAkD8gfwAAQP7IHwAAAPkjfwAAAOSP/AEAAPkD8gcAAOQPyB8AAJA/IH8AAED+gPwBAAD5A/IHAADkD8gfAACQPyB/AABA/oD8AaB+ceY2oToD8gfkDwDIH/kjf0D+AID8kT/yB+QPAMgf+SN/5A8AgPyRP/JH/gAAyB/5I3/kDwDw8uX/6l9TrF3HLhXC7JWbXPyfX2lqucs3VNjvjbfb+J+Plzyxf3w9zT7o3M3eT+9q73f60LL/8S/7sfBc1H2iHe9o8UMbP3WWdc3o647X8+MBNmVeXtxjxDo28gfkDwDIPwlpvvZ6K2v11jt2oKgs4n4nS59Z+y7d7asZC+10+Qu37tjNx7Zk4x5LbZ1mhy/fS0r+/z0518Z++72duPXULWv/Tz77wuav3Yb8AfkDANSG/BU/a8VGy8jMirifaum9P/lbxH0XrtthU+evSEr+bdq1t2M3HoXEHbhQbsPGfYX8AfkDANSW/PVX8lchIHy9av2L83dX+VzBmn+/gYNt/U/H7FTZ84SPgfxfPm3atIn4uSrHqeqxkD8AIP8k+vy95npPqmr2Dzb/e+tbvJHq+vy9463aWRhynNZtP0hK/gqbDpy2QSPGuLEDPfr0t2Wb98W9Xq1H/olz8+bNGpX/lStXqk3+VTkW8gcA5F+Fmr/CzLx869V/YIWav/r3I+27/cgF+7em/570gL/g+v3nb1nWkJE25pvp1Pyr+TpKSkpiblNaWmqjR4+2jIwM69Kliw0ePNiKiopc3LNnz2zNmjXWvXt369Chg23fvj1izf/Fixe2bds269u3r7Vu3domTZrk1omCggIbOHCgde3a1YYPH+6OrfM0adLE/f31119DjtW+fXu7fv26f4579+5Zu3btYp4D+QMA8q+i/BU0+l5vAnjrv/xutvX+z79H3HfI6PHubYFk5K8R/rtPXg2JO3zlvhsLgPyr/zpiFQDGjx9v+fn5/nJhYaENGjTIfd60aZN9/vnndv/+fSsrK7MRI0ZYixYtKsh/x44dNmDAALfdgwcPnOT37NnjxN6rVy+7du2a227Dhg02atSoiDV/b3n+/PmWm5vrr1+5cqVNnz496jmQPwAg/2qSf8FvpdYy9W33FkBwtP/XuYv80f4HL952y32zPnPbJiN/FSwy/z7U715Ql8KwsRPtn1NmNij5P3z48KUG7zpiFQAOHDgQsnzy5ElLSUlxn4cMGWKnTp3y444fP25NmzatIGyJ+OzZs/56NeGPHTvWxowZYwcPHgw5vloCYsm/vLzc0tPT/fV9+vRxLQHRzoH8AQD5J9nnP23hD1Glqvf+gzV6CXr0V9+5Pvq2HTrb22ntXJ+9Ru0H99e50tqnVwgqLHjbaZCfCg7dPvrY3mvfyT7s1c/GfJ1jR64/aFDyr2shUgFA4wJGjhxpmZmZrsafk5NjqampLq5t27YhTevPnz+3Zs2aVRC2/qoJPxh69+7tmuvVdRCJWAP+dC0XL160O3fuWM+ePWOeA/kDAPIn1Cn5q7n7ZYZw+av/PJzs7Gzbv3+/vyzhNm/e3H0eOnSonT59Om7Nf9iwYXb16lV/vQoMhw4dqlDzV+FhypQpceW/efNmmzp1qi1fvtyFWOdA/gCA/An0+UdpgYgkfqHas5r6xd27d51kvWb/LVu2+H3+KhSohcBrFQgKWwPxFKe+eDF79mzXdx/e579kyRL75ptv3GcN2gu2KgTl/+TJEzdAsF+/fv51RzsH8gcA5E9A/hGuI5r4vdq8+tU7depkaWlpbpCf+tcnT57smuxXrVpl3bp1c/G7d+92ze3hwtZ269evdwUJbTtu3Dh7+vSpi1OrQlZWlnXu3Nn10auAISZMmGA9evSwo0ePRmwJ0MBAvSXgEescyB8AkD8B+QeuI5b4q0p9+GEe5A8AyJ/QqORfk+JX/32wFQD5AwBAo6ah/7a/mu71wz/Lli1D/gAAAI1B/o0V5A8AAMgf+QMAACB/5A8AAMgfkD8AACB/QP4AAID8AfkDAEBjl/+lS5fsxx9/jLvdrFmzKnV8zfqn6Xyj/T6+fplP8Y8ePbILFy64n9eNhCbg0c8Ax4pL9LsE0c/46qeAFy5cWCHcvn27Svc01vfxttu6dSvyBwCA2pX/Tz/9FDKdbiT0e/vexDfJcv78efee/saNGyMed/Hixf5v53tTBEdi79697ieCY8Ul8l0iXV9+fn61pot3HbG+j7ddcEIj5A8AkCTBn4Ctys/BxpoFriHKPy8vz/1Cn6bhXbNmjavxamIcb057TZozffp0FxQvtP2KFSts7ty5rlAQ6xp27drlBBdpchwdQ9L25Kvj6Xf01Qqwbt06dy3z5s1z16IChGriseK875Ls9f3yyy8R43R81c51fB1rx44dftwff/xhP/zwgy1YsMAVYG7cuGGLFi0Kuafe99F31DEUr2v3CgTa7syZMxWOj/wBACoh7StXrlSb/KtyrJpEP3tbHfLXrHVCAisvL3efHz9+bDNmzPC3UdN1UVGR+6wZ8mbOnOma2oWazefMmeOuJxIqSEh22iaIZviTeNUdcOTIESdJCVDHkdi942v92rVrXeEjVpz3XSpzfRJ3ODq2ugMkZE/WkrfXFSDpe1P/6hwqCGhyIu86vO+jOF2zN7NgYWGh3wXy3XffuUmMVKAJHh/5A8BLkei+ffvso48+svT0dPviiy9CBKjZ0TQbm2ZP019vtrRoteTwGnmsYwcpLS210aNHW0ZGhvtt98GDB/sC0sxrqoXqp187dOhg27dvj1jzV4YrcfXt29dN7Tpp0iQ/Ey4oKHCzuWlKV30PHVvnadKkifurGm/wWO3bt7fr16/751DNrl27djHPUZPo/FWVv2QvYel+quYfXJ+bm+svq2DgCfDy5cuumT1IsHAQRPfBk77O4xUudCzJU4JcvXq1S2tNx6sWANXCw7sIVHNWTT5WnPddkr0+CV7XEuzrV2uBrkczDgZn9NNsf7pPN2/erNBVoEKCmvG96/C+j+6tCgPFxcX+s6upi7VdtOMjfwCodZo3b24TJ070BaaMUFOkinPnzrkpV9VU6WW8HTt2dP2micg/1rHD0SCwYAarGtOgQYPcZ00H683/XlZWZiNGjLAWLVpUOKcy5AEDBrjtVAOT5Pfs2VNh/vcNGza4qV0jfQdvWc3WQSGuXLnS1TijnaMmkTDUHF1V+R87dswOHDhgt27dcuJR87PXPK1lD9VgPTZv3uyaw4Oy1GDASNchSapmLiRk77mRwL2auWrpQrVhyV33NVzUGjz3888/x4zzvksy1yfRek314eh6JPMgug96dtViEX48fU9dm3cd3vfxWgY0sE8FVt0T795HOz7yB4Ba5y9/+Yv9/vvv/rKagD0BSshqpgyijPDLL79MSP6xjh2OMtAgaiZOSUlxn4cMGRIysEuFkKZNm1Y4p0Ts9V0LtTKosDFmzBg7ePBgyPHVEhBL/qqpqbXCQ3PTqyUg2jki1bKrI6gG6Um/qvJXIUoFIAkyWPPXvVBTvFDhyhO4UD+1+ruDBFtEgqjApuAVHFUo0v1RYUtowN/SpUvdZ/WFq/ldy8FnREydOtXV6GPFed8lmetTIXDnzp0R43Q9wf30rHoFBRWMvIKjV5v/6quvXIuGdx3e9wkO6FO8BK9jabtox0f+AFDrxBK4mrmfPHkSEqdMKy0tLeq+qampCR07Uq1x5MiRlpmZ6Wr8OTk5/rHatm0b0rSu/txmzZpVOKb+qgk/GHr37u2+hzLsRL5/cFnXohqrpNWzZ8+Y5wgnXNhVDbo/VZW/JyKvr9yrDasp3KuhqtClmnWwtUASD3af6HW9SKjQ4DV3a4Y+iVkFDdWEvUKb10ri9curxhw8n7qJdD1q7YgVp++iNE3m+lQI8VqtwtE9CT4jSnfvtT0V9tQq5Y0j0Pn0fHr3VPt530ctKd691Hqvu0OtE9GOj/wBoE7JXzX/8P5U1fwlRfHuu++GZGjRauSJyD87Ozsk05Zw1W0ghg4dGlKjinaeYcOG+YOyhIQggYTX/JVJT5kyJa781aSsmqa6K7xX36Kdo6Zq/urr9/qJqyJ/FeIkIqHmaXVrqOYpASlNvdq+5K1mc+8de+0n2XlvBWjbaGMc1KQfHGgnUQdf11PtV9evAkjwdT9dg5ZV01eLQby44HdJ5vrUjSNZh7/f792PIGqiV0HIk7gKIRK4ngO1IGjsgncdwe8j8WswoI6rbgtdc/B6Ix0f+QNAnZK/Mi7VbL2+Wwn4ww8/9LsC1G/uNemquVhifPPNNyslf9WevcxQtUYdy2v2l4i8Pn8VCtRCEKmFQaJQnFfTVG1OmXJ4n78kITEJDdoLyiJ4fcq0NUCwX79+TsKxzlEb8At/tY8KIF5rhoe6qIIDX6sK8geAOiV/oUxOItZAv27durnam4d+0Uyj8tWsrpH4yhRVWKiM/FVDVL+6BhiqW0HnUf+6Rkir5qUR1Tq/4lX4iHQebaf+WRUktO24ceP8WrNaFbKystxbC+qjVwFDTJgwwXr06OFn5uHXpwKO3hLwiHUO5N/w8Jr0ve4vtcbotUjvdT3kDwBQhwowDRHk/3LwflhIr0DqzYVIvxOA/AEAahH1MQdbAZA/1DeQPwBAEqjpXt0NqpUhf0D+AACA/AH5AwAA8gfkDwAAyB+QPwAAIH9A/gAAgPwB+QMAAPIH5A8AAMgfkD8AACB/QP4AAID8AfkDAADyR/4AAADIH/kDAAAgf+QPAADIH5A/AAAgf0D+AACA/AH5AwAA8gfkDwAAyB+QP9R3ztwm1IVA2hOq89lA/sgfAAEgf9Ie+QPyB0AAyJ97jvwB+QPyJyB/AvIH5A/In4D8CcgfkD8gfwLyJyB/QP6A/JMLx0ue2D++nmYfdO5m76d3tfc7fWjZ//iX/Vh4LmS7V/+aYu06dvFDWvt0y/z7UNt35kbUbbwwe+WmhOLfeLtNheubv3abtWnXPuQ8yL/2QqQ0CQ+fjRxrrd56x1/ed7o4JH3/1KRJyLLig8f98ytNLXf5hkqdG/kD8gfkn2Q4WfrM2nfpbl/NWGiny1+4dcduPrYlG/dYaus0O3z5XsyMePriNTZoxJiEM+tk4yfPWeauL3gdyL9uyf9o8UNXYOw/KNvytu5P+BjBda+93soVHg4UlSF/QP6A/Gs6jJ86y3p/8reIcQvX7bCp81fEzIiPXH9gb6e1qxH5j5owxf6j33/a8f8pjNDsX3flrwLalHl5lr//hH30yaeVkr8+z1qx0TIys5A/IH9A/jUdVKtenL+7UhI4duORjRz/rQvVKf9TZc8ta8hI69V/oPtMn3/dln96t57uWdBntQCE194Tlb/+Sv4qBCB/QP6A/GswtHgj1fX5e8urdhaG9M22bvtB1P58LXfo2iNk/2h9+l6zfbz4lqlvW48+/Z381RT887kS5F+H5b9612EbNnaiv5yzeLWN/fb7SstfBYdg8z/yB+QPyL+Gav7q348Ut/3IBfu3pv8eNQM/ceup6zYYOPS/qq3m3/R//8U1IXvjCd59vwPN/nVY/n2zPnMFRK8Q9177Tq4A540fSVb+CjPz8l2rD/IH5A/Iv4bCl9/Ntt7/+feIcUNGj3ejsGNl4BowqBp6TQ34+2LMBOs3cDDyr4PyV+08vXtGhfWfZo+ypZv2Vlr+Cj0/HuDeAEH+gPwB+dfgaP+vcxf5tbWDF2+7ZdXqVIuLJ4FWb7WuMfnrmj7s1c/+e3Iu8q9j8h/zdY4b7Be+fs3uX1zXTVXkX/BbqXv2ggVL5A/IH5B/Nb/nP/qr79xgrbYdOrvR+3p9T4O4YmXQwQFfet0rVp/+tIU/JBQf6Ry/XP3dvXaotw+Qf+0HpZl+0yEY3v2go6W0aGmFl+9G3Of1N98KGa+RrPwV9N5/sOUJ+QPyB+RPQP4E5A/IH5A/AfkTkD8gf0D+BORPQP6A/AH5E5A/AfkD8gfkT0D+BOQPyB8AAKoX5I/8AQAA+QPyBwAA5A/IHwAAkD8gfwAAQP6A/AEAAPkD8gcAAOQPyB8AAJA/IH8AAED+gPwBapU2bdpE/BxpuTLHrGs8fvyYNI+R5lVJ57qc7sgf+QNAgCtXrjQq+V+4cKHRFwCC6RNM/6qmc1WOVRs8f/4c+SN/gPgcPXrUhg8fbp07d3Z/tRzM+Pbt22cfffSRpaen2xdffBGS+cXat0uXLrZy5Urr1KmTvffeey5u9uzZbjkjI8PftrS01EaPHu3WaZ/BgwdbUVFRxGt98eKFbdu2zfr27WutW7e2SZMmuXXe+bZs2eKus3v37rZ+/XqXEXrf4969e26bJk2auL+//vpr3O8Y6XzRjlOV+1gTNb9ECgC1kb6x0iyZ+xLrOXn27JmtWbPGpXuHDh1s+/btEWv+sa6loKDABg4caF27dnXfVceO9ryI9u3b2/Xr1/1z6Llo165d1IJhcF2i964y6DqU/teuXSNzQ/4AkTl37pzLcM6cOeOWjx8/bh07drTz58+75ebNm9vEiRP9DHL58uU2duzYhPZt1aqVTZ482Z4+fWqnTp2yV1991RYsWODijh07ZllZWe7z+PHjLT8/37+mwsJCGzRoUMTr3bFjhw0YMMDu379vDx48cJn0nj17XFxqaqr985//tN9//91lgH/7299s8+bNFTLe8Iw51neMdb7gcapyH2tK/okUAGojfWPdw2TuS6znZNOmTfb555+7c5SVldmIESOsRYsWFdI82rVI7L169fKFuWHDBhs1alTMlqL58+dbbm6uv14ynz59ekLyT/TeJYuOd+nSJZf2+h8A5A8QNUPdvXt3yLpdu3bZl19+6T7/5S9/cTL1kEi8TCzevsrQSkpK/LhXXnnF7t696y+r5iUOHDgQcoyTJ09aSkpKxOtVZn327Fl/WbVETxZNmzb1RSVOnDhhQ4cOjSv/WN8x1vmCx6nKfQynvLy8ysGTf7wCQG2kb6x7mMx9ifWcDBkyxEnUQwUVPQ/haR7tWsaMGWMHDx4MOb5aAmLJX/dZrRUeffr08VsC4sk/0XuXzLNRXFzsp3ld75oA5A8vGTVTPnnyJGSdMuC0tLS4mVi8fcMzsGiZ6M2bN23kyJGWmZnpanI5OTmuFh8J7aMm02Do3bu3i3vttdf8GqTQ57Zt28aVf6zvGOt8wf2qch+j1dqrM6g2GO1+1nT6JnoP492XWM+J0jmY9uruadasWcLXou+qroNE7lFwWddy8eJFu3PnjvXs2TPmdwg+04neu8o8G7pPXncXIH+AqDX/vXv3VqjdKVOLlzknu2+05ezsbNu/f7+/XhmpmoMjMWzYMLt69WqI4A8dOuTX/FXbD9YME6n5x/qOsc4XXvOv7H18mTX/2kjfRO9hvPsS6zlROp8+fTpuzT/atYTX/CXPKVOmxP2e6laaOnWq665Q8Hj33XdDChPRridZ+cdKczXzq9kfkD9AXNSvq9qP11yuDPTDDz/0m3tjZc7J7httWTUviVqo6VMZdLRmfw3WUu1P/bVCg6TU9yrUx6u427dvuz5d1Q4j9fmr1hWsJcb6jrHOFzxOVe5jTZBon39tpG+se5jMfYn1nGigp9fnr0KBzhesace7lvA+/yVLltg333wT93lRy4gGCPbr1y+kj13jBTRuQGgMgq71zTffrLL8AfkDVBsaWazMSYO5unXr5gZPJSKHZPeNtqxakfpLNbhMTco6hvpmNSAqHNWmNIpfItD5xo0b59d2dLytW7e6Udga9b127dqQ0f4eEyZMsB49evgjqmN9x1jnCz9OVe5jTcg/0dH+NZ2+8dIs0fsS6znROVatWuWOr3gVUFRwSeZa1KqggXZ6s0HjALw++HjPi0SvtwSC6N7rbQR1J+hZ1HiFSNeD/AH5A1QRMsxQ+fBDPzwbgPwByOAbEYj//6PWn2CtGwD5AyB/aMCo6V7N7suWLeNmAPIHAAAA5A8AAADIHwAAAJA/AAAAIH8AAABA/gAAAID8oSEwa9asmMuxto+3bXWeFwAA+QO8JPnrN9ZrQv7B4wIAIH+AKvDHH3+4CVL0gygLFy60devWuUlJHj165JYnTpzo/mp62OCyN4e5JH358mVbsGCBmwwmvOaviWI0iYomTdHc695kKZEKBloXft7gecS8efNCJlPR9nPnznWfda68vDybOXOm7dmzJ2bBQlOy6jvr2vLz8/3CRbT74aF1x44dc99XE8To+vQb7lrWPt71JnM9AADIH2qV7du3Oyl7aOpTTY6TaM1/+vTptnHjRl/IwXjNva4Z9h4+fOgkreOePXs2pvzjnVdTsRYUFPjrJeKff/7ZTWqjSV70E7eadU3XVFRUFPE7T5s2zU1T63HkyBE3OVAi90PfV1Pe6udjNYe6JpgpLCx0ccXFxbZ69Wr3OZnrAQBA/lCrqNYeRELTXOWJyn/SpEl248aNiPHhcfqsWnZV5K9pWb2pYYVq1ip4SK63bt3y16sm7wk9HM3ZHvwdfM365h0/3v2Q7H///Xd/+dtvv3WFGw/V8kUy1wMAgPyhVtFc6JomdeXKla6G+9NPP9mMGTMSln9ubm7UeNWww5kzZ05U+Sd6Xl1reXm5k+7SpUv9eDXJB8Py5csjfudYBY9498OTe7zrTOZ6AACQP9QqqomrP99DQg1KO578Yy2H1/xViw7W/L3+f69VQNsnclyNLdi3b59rrlfwatrhgwLVZJ+s/KvrfiRzPQAAyB9qFdVGJWVPdJJWsJk7vKabaM3Xq8nreDqumtlVk9YgOKFBdV7fuprytd3333+f0HnU375o0SJbsWKFG0sgdFzV2NW/Lg4ePOjGByQr/3j3I1H5J3M9AADIH2oV1bjVb+6NXletWsLToDaxc+dON1Jfg9kiLceSoZq6NcBPo/G1z8mTJ/3avprtNZLei1Nfu7b3iHceFR68wXVCx9XxJe/Fixfbtm3bXCEhWfnHux+Jyj+Z6wEAiMb/BcRRmn4M+gkIAAAAAElFTkSuQmCC"/>
          <p:cNvSpPr>
            <a:spLocks noChangeAspect="1" noChangeArrowheads="1"/>
          </p:cNvSpPr>
          <p:nvPr userDrawn="1"/>
        </p:nvSpPr>
        <p:spPr bwMode="auto">
          <a:xfrm>
            <a:off x="155575" y="-1233488"/>
            <a:ext cx="4867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Pentagon 11"/>
          <p:cNvSpPr/>
          <p:nvPr userDrawn="1"/>
        </p:nvSpPr>
        <p:spPr>
          <a:xfrm>
            <a:off x="88637" y="86887"/>
            <a:ext cx="4026163" cy="545841"/>
          </a:xfrm>
          <a:prstGeom prst="homePlate">
            <a:avLst/>
          </a:prstGeom>
          <a:solidFill>
            <a:srgbClr val="01244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Independent Practice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half" idx="1"/>
          </p:nvPr>
        </p:nvSpPr>
        <p:spPr>
          <a:xfrm>
            <a:off x="572414" y="1012384"/>
            <a:ext cx="11059862" cy="4735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90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64570-5939-43EF-9B7B-854F84FD3A97}" type="datetimeFigureOut">
              <a:rPr lang="en-AU" smtClean="0"/>
              <a:t>10/08/2022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8769-0E83-4683-82FB-4EA77C6634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978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5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7.png"/><Relationship Id="rId11" Type="http://schemas.openxmlformats.org/officeDocument/2006/relationships/image" Target="../media/image133.png"/><Relationship Id="rId5" Type="http://schemas.openxmlformats.org/officeDocument/2006/relationships/image" Target="../media/image126.png"/><Relationship Id="rId10" Type="http://schemas.openxmlformats.org/officeDocument/2006/relationships/image" Target="../media/image132.png"/><Relationship Id="rId4" Type="http://schemas.openxmlformats.org/officeDocument/2006/relationships/image" Target="../media/image125.png"/><Relationship Id="rId9" Type="http://schemas.openxmlformats.org/officeDocument/2006/relationships/image" Target="../media/image1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137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39.png"/><Relationship Id="rId10" Type="http://schemas.openxmlformats.org/officeDocument/2006/relationships/image" Target="../media/image145.png"/><Relationship Id="rId4" Type="http://schemas.openxmlformats.org/officeDocument/2006/relationships/image" Target="../media/image138.png"/><Relationship Id="rId9" Type="http://schemas.openxmlformats.org/officeDocument/2006/relationships/image" Target="../media/image1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3.xml"/><Relationship Id="rId18" Type="http://schemas.openxmlformats.org/officeDocument/2006/relationships/image" Target="../media/image180.png"/><Relationship Id="rId26" Type="http://schemas.openxmlformats.org/officeDocument/2006/relationships/image" Target="../media/image184.png"/><Relationship Id="rId39" Type="http://schemas.openxmlformats.org/officeDocument/2006/relationships/customXml" Target="../ink/ink56.xml"/><Relationship Id="rId21" Type="http://schemas.openxmlformats.org/officeDocument/2006/relationships/customXml" Target="../ink/ink47.xml"/><Relationship Id="rId34" Type="http://schemas.openxmlformats.org/officeDocument/2006/relationships/image" Target="../media/image188.png"/><Relationship Id="rId42" Type="http://schemas.openxmlformats.org/officeDocument/2006/relationships/image" Target="../media/image193.png"/><Relationship Id="rId7" Type="http://schemas.openxmlformats.org/officeDocument/2006/relationships/image" Target="../media/image174.png"/><Relationship Id="rId2" Type="http://schemas.openxmlformats.org/officeDocument/2006/relationships/image" Target="../media/image169.png"/><Relationship Id="rId16" Type="http://schemas.openxmlformats.org/officeDocument/2006/relationships/image" Target="../media/image179.png"/><Relationship Id="rId20" Type="http://schemas.openxmlformats.org/officeDocument/2006/relationships/image" Target="../media/image181.png"/><Relationship Id="rId29" Type="http://schemas.openxmlformats.org/officeDocument/2006/relationships/customXml" Target="../ink/ink51.xml"/><Relationship Id="rId41" Type="http://schemas.openxmlformats.org/officeDocument/2006/relationships/image" Target="../media/image19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3.png"/><Relationship Id="rId11" Type="http://schemas.openxmlformats.org/officeDocument/2006/relationships/customXml" Target="../ink/ink42.xml"/><Relationship Id="rId24" Type="http://schemas.openxmlformats.org/officeDocument/2006/relationships/image" Target="../media/image183.png"/><Relationship Id="rId32" Type="http://schemas.openxmlformats.org/officeDocument/2006/relationships/image" Target="../media/image187.png"/><Relationship Id="rId37" Type="http://schemas.openxmlformats.org/officeDocument/2006/relationships/customXml" Target="../ink/ink55.xml"/><Relationship Id="rId40" Type="http://schemas.openxmlformats.org/officeDocument/2006/relationships/image" Target="../media/image191.png"/><Relationship Id="rId5" Type="http://schemas.openxmlformats.org/officeDocument/2006/relationships/image" Target="../media/image172.png"/><Relationship Id="rId15" Type="http://schemas.openxmlformats.org/officeDocument/2006/relationships/customXml" Target="../ink/ink44.xml"/><Relationship Id="rId23" Type="http://schemas.openxmlformats.org/officeDocument/2006/relationships/customXml" Target="../ink/ink48.xml"/><Relationship Id="rId28" Type="http://schemas.openxmlformats.org/officeDocument/2006/relationships/image" Target="../media/image185.png"/><Relationship Id="rId36" Type="http://schemas.openxmlformats.org/officeDocument/2006/relationships/image" Target="../media/image189.png"/><Relationship Id="rId10" Type="http://schemas.openxmlformats.org/officeDocument/2006/relationships/image" Target="../media/image176.png"/><Relationship Id="rId19" Type="http://schemas.openxmlformats.org/officeDocument/2006/relationships/customXml" Target="../ink/ink46.xml"/><Relationship Id="rId31" Type="http://schemas.openxmlformats.org/officeDocument/2006/relationships/customXml" Target="../ink/ink52.xml"/><Relationship Id="rId4" Type="http://schemas.openxmlformats.org/officeDocument/2006/relationships/image" Target="../media/image171.png"/><Relationship Id="rId9" Type="http://schemas.openxmlformats.org/officeDocument/2006/relationships/customXml" Target="../ink/ink41.xml"/><Relationship Id="rId14" Type="http://schemas.openxmlformats.org/officeDocument/2006/relationships/image" Target="../media/image178.png"/><Relationship Id="rId22" Type="http://schemas.openxmlformats.org/officeDocument/2006/relationships/image" Target="../media/image182.png"/><Relationship Id="rId27" Type="http://schemas.openxmlformats.org/officeDocument/2006/relationships/customXml" Target="../ink/ink50.xml"/><Relationship Id="rId30" Type="http://schemas.openxmlformats.org/officeDocument/2006/relationships/image" Target="../media/image186.png"/><Relationship Id="rId35" Type="http://schemas.openxmlformats.org/officeDocument/2006/relationships/customXml" Target="../ink/ink54.xml"/><Relationship Id="rId8" Type="http://schemas.openxmlformats.org/officeDocument/2006/relationships/image" Target="../media/image175.png"/><Relationship Id="rId3" Type="http://schemas.openxmlformats.org/officeDocument/2006/relationships/image" Target="../media/image170.png"/><Relationship Id="rId12" Type="http://schemas.openxmlformats.org/officeDocument/2006/relationships/image" Target="../media/image177.png"/><Relationship Id="rId17" Type="http://schemas.openxmlformats.org/officeDocument/2006/relationships/customXml" Target="../ink/ink45.xml"/><Relationship Id="rId25" Type="http://schemas.openxmlformats.org/officeDocument/2006/relationships/customXml" Target="../ink/ink49.xml"/><Relationship Id="rId33" Type="http://schemas.openxmlformats.org/officeDocument/2006/relationships/customXml" Target="../ink/ink53.xml"/><Relationship Id="rId38" Type="http://schemas.openxmlformats.org/officeDocument/2006/relationships/image" Target="../media/image1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03.png"/><Relationship Id="rId18" Type="http://schemas.openxmlformats.org/officeDocument/2006/relationships/image" Target="../media/image206.png"/><Relationship Id="rId26" Type="http://schemas.openxmlformats.org/officeDocument/2006/relationships/image" Target="../media/image214.png"/><Relationship Id="rId3" Type="http://schemas.openxmlformats.org/officeDocument/2006/relationships/image" Target="../media/image195.png"/><Relationship Id="rId21" Type="http://schemas.openxmlformats.org/officeDocument/2006/relationships/image" Target="../media/image209.png"/><Relationship Id="rId7" Type="http://schemas.openxmlformats.org/officeDocument/2006/relationships/image" Target="../media/image199.png"/><Relationship Id="rId12" Type="http://schemas.openxmlformats.org/officeDocument/2006/relationships/customXml" Target="../ink/ink58.xml"/><Relationship Id="rId17" Type="http://schemas.openxmlformats.org/officeDocument/2006/relationships/image" Target="../media/image205.png"/><Relationship Id="rId25" Type="http://schemas.openxmlformats.org/officeDocument/2006/relationships/image" Target="../media/image213.png"/><Relationship Id="rId2" Type="http://schemas.openxmlformats.org/officeDocument/2006/relationships/image" Target="../media/image194.png"/><Relationship Id="rId16" Type="http://schemas.openxmlformats.org/officeDocument/2006/relationships/customXml" Target="../ink/ink60.xml"/><Relationship Id="rId20" Type="http://schemas.openxmlformats.org/officeDocument/2006/relationships/image" Target="../media/image20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8.png"/><Relationship Id="rId11" Type="http://schemas.openxmlformats.org/officeDocument/2006/relationships/image" Target="../media/image202.png"/><Relationship Id="rId24" Type="http://schemas.openxmlformats.org/officeDocument/2006/relationships/image" Target="../media/image212.png"/><Relationship Id="rId5" Type="http://schemas.openxmlformats.org/officeDocument/2006/relationships/image" Target="../media/image197.png"/><Relationship Id="rId15" Type="http://schemas.openxmlformats.org/officeDocument/2006/relationships/image" Target="../media/image204.png"/><Relationship Id="rId23" Type="http://schemas.openxmlformats.org/officeDocument/2006/relationships/image" Target="../media/image211.png"/><Relationship Id="rId28" Type="http://schemas.openxmlformats.org/officeDocument/2006/relationships/image" Target="../media/image216.png"/><Relationship Id="rId10" Type="http://schemas.openxmlformats.org/officeDocument/2006/relationships/customXml" Target="../ink/ink57.xml"/><Relationship Id="rId19" Type="http://schemas.openxmlformats.org/officeDocument/2006/relationships/image" Target="../media/image207.png"/><Relationship Id="rId4" Type="http://schemas.openxmlformats.org/officeDocument/2006/relationships/image" Target="../media/image196.png"/><Relationship Id="rId9" Type="http://schemas.openxmlformats.org/officeDocument/2006/relationships/image" Target="../media/image201.png"/><Relationship Id="rId14" Type="http://schemas.openxmlformats.org/officeDocument/2006/relationships/customXml" Target="../ink/ink59.xml"/><Relationship Id="rId22" Type="http://schemas.openxmlformats.org/officeDocument/2006/relationships/image" Target="../media/image210.png"/><Relationship Id="rId27" Type="http://schemas.openxmlformats.org/officeDocument/2006/relationships/image" Target="../media/image2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1.png"/><Relationship Id="rId3" Type="http://schemas.openxmlformats.org/officeDocument/2006/relationships/image" Target="../media/image140.png"/><Relationship Id="rId7" Type="http://schemas.openxmlformats.org/officeDocument/2006/relationships/customXml" Target="../ink/ink2.xml"/><Relationship Id="rId12" Type="http://schemas.openxmlformats.org/officeDocument/2006/relationships/image" Target="../media/image19.emf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8.emf"/><Relationship Id="rId4" Type="http://schemas.openxmlformats.org/officeDocument/2006/relationships/image" Target="../media/image150.png"/><Relationship Id="rId9" Type="http://schemas.openxmlformats.org/officeDocument/2006/relationships/customXml" Target="../ink/ink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.xml"/><Relationship Id="rId13" Type="http://schemas.openxmlformats.org/officeDocument/2006/relationships/image" Target="../media/image205.png"/><Relationship Id="rId18" Type="http://schemas.openxmlformats.org/officeDocument/2006/relationships/image" Target="../media/image223.png"/><Relationship Id="rId26" Type="http://schemas.openxmlformats.org/officeDocument/2006/relationships/image" Target="../media/image231.png"/><Relationship Id="rId3" Type="http://schemas.openxmlformats.org/officeDocument/2006/relationships/image" Target="../media/image195.png"/><Relationship Id="rId21" Type="http://schemas.openxmlformats.org/officeDocument/2006/relationships/image" Target="../media/image226.png"/><Relationship Id="rId7" Type="http://schemas.openxmlformats.org/officeDocument/2006/relationships/image" Target="../media/image202.png"/><Relationship Id="rId12" Type="http://schemas.openxmlformats.org/officeDocument/2006/relationships/customXml" Target="../ink/ink64.xml"/><Relationship Id="rId17" Type="http://schemas.openxmlformats.org/officeDocument/2006/relationships/image" Target="../media/image222.png"/><Relationship Id="rId25" Type="http://schemas.openxmlformats.org/officeDocument/2006/relationships/image" Target="../media/image230.png"/><Relationship Id="rId2" Type="http://schemas.openxmlformats.org/officeDocument/2006/relationships/image" Target="../media/image194.png"/><Relationship Id="rId16" Type="http://schemas.openxmlformats.org/officeDocument/2006/relationships/image" Target="../media/image221.png"/><Relationship Id="rId20" Type="http://schemas.openxmlformats.org/officeDocument/2006/relationships/image" Target="../media/image225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61.xml"/><Relationship Id="rId11" Type="http://schemas.openxmlformats.org/officeDocument/2006/relationships/image" Target="../media/image204.png"/><Relationship Id="rId24" Type="http://schemas.openxmlformats.org/officeDocument/2006/relationships/image" Target="../media/image229.png"/><Relationship Id="rId5" Type="http://schemas.openxmlformats.org/officeDocument/2006/relationships/image" Target="../media/image218.png"/><Relationship Id="rId15" Type="http://schemas.openxmlformats.org/officeDocument/2006/relationships/image" Target="../media/image220.png"/><Relationship Id="rId23" Type="http://schemas.openxmlformats.org/officeDocument/2006/relationships/image" Target="../media/image228.png"/><Relationship Id="rId28" Type="http://schemas.openxmlformats.org/officeDocument/2006/relationships/image" Target="../media/image233.png"/><Relationship Id="rId10" Type="http://schemas.openxmlformats.org/officeDocument/2006/relationships/customXml" Target="../ink/ink63.xml"/><Relationship Id="rId19" Type="http://schemas.openxmlformats.org/officeDocument/2006/relationships/image" Target="../media/image224.png"/><Relationship Id="rId4" Type="http://schemas.openxmlformats.org/officeDocument/2006/relationships/image" Target="../media/image217.png"/><Relationship Id="rId9" Type="http://schemas.openxmlformats.org/officeDocument/2006/relationships/image" Target="../media/image203.png"/><Relationship Id="rId14" Type="http://schemas.openxmlformats.org/officeDocument/2006/relationships/image" Target="../media/image219.png"/><Relationship Id="rId22" Type="http://schemas.openxmlformats.org/officeDocument/2006/relationships/image" Target="../media/image227.png"/><Relationship Id="rId27" Type="http://schemas.openxmlformats.org/officeDocument/2006/relationships/image" Target="../media/image2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12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6.png"/><Relationship Id="rId5" Type="http://schemas.openxmlformats.org/officeDocument/2006/relationships/image" Target="../media/image17.png"/><Relationship Id="rId10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2.png"/><Relationship Id="rId21" Type="http://schemas.openxmlformats.org/officeDocument/2006/relationships/customXml" Target="../ink/ink11.xml"/><Relationship Id="rId42" Type="http://schemas.openxmlformats.org/officeDocument/2006/relationships/image" Target="../media/image60.png"/><Relationship Id="rId47" Type="http://schemas.openxmlformats.org/officeDocument/2006/relationships/customXml" Target="../ink/ink24.xml"/><Relationship Id="rId63" Type="http://schemas.openxmlformats.org/officeDocument/2006/relationships/customXml" Target="../ink/ink32.xml"/><Relationship Id="rId68" Type="http://schemas.openxmlformats.org/officeDocument/2006/relationships/image" Target="../media/image73.png"/><Relationship Id="rId16" Type="http://schemas.openxmlformats.org/officeDocument/2006/relationships/image" Target="../media/image47.png"/><Relationship Id="rId11" Type="http://schemas.openxmlformats.org/officeDocument/2006/relationships/customXml" Target="../ink/ink6.xml"/><Relationship Id="rId24" Type="http://schemas.openxmlformats.org/officeDocument/2006/relationships/image" Target="../media/image51.png"/><Relationship Id="rId32" Type="http://schemas.openxmlformats.org/officeDocument/2006/relationships/image" Target="../media/image55.png"/><Relationship Id="rId37" Type="http://schemas.openxmlformats.org/officeDocument/2006/relationships/customXml" Target="../ink/ink19.xml"/><Relationship Id="rId40" Type="http://schemas.openxmlformats.org/officeDocument/2006/relationships/image" Target="../media/image59.png"/><Relationship Id="rId45" Type="http://schemas.openxmlformats.org/officeDocument/2006/relationships/customXml" Target="../ink/ink23.xml"/><Relationship Id="rId53" Type="http://schemas.openxmlformats.org/officeDocument/2006/relationships/customXml" Target="../ink/ink27.xml"/><Relationship Id="rId58" Type="http://schemas.openxmlformats.org/officeDocument/2006/relationships/image" Target="../media/image68.png"/><Relationship Id="rId66" Type="http://schemas.openxmlformats.org/officeDocument/2006/relationships/image" Target="../media/image72.png"/><Relationship Id="rId74" Type="http://schemas.openxmlformats.org/officeDocument/2006/relationships/image" Target="../media/image76.png"/><Relationship Id="rId79" Type="http://schemas.openxmlformats.org/officeDocument/2006/relationships/customXml" Target="../ink/ink40.xml"/><Relationship Id="rId5" Type="http://schemas.openxmlformats.org/officeDocument/2006/relationships/image" Target="../media/image40.png"/><Relationship Id="rId61" Type="http://schemas.openxmlformats.org/officeDocument/2006/relationships/customXml" Target="../ink/ink31.xml"/><Relationship Id="rId19" Type="http://schemas.openxmlformats.org/officeDocument/2006/relationships/customXml" Target="../ink/ink10.xml"/><Relationship Id="rId14" Type="http://schemas.openxmlformats.org/officeDocument/2006/relationships/image" Target="../media/image46.png"/><Relationship Id="rId22" Type="http://schemas.openxmlformats.org/officeDocument/2006/relationships/image" Target="../media/image50.png"/><Relationship Id="rId27" Type="http://schemas.openxmlformats.org/officeDocument/2006/relationships/customXml" Target="../ink/ink14.xml"/><Relationship Id="rId30" Type="http://schemas.openxmlformats.org/officeDocument/2006/relationships/image" Target="../media/image54.png"/><Relationship Id="rId35" Type="http://schemas.openxmlformats.org/officeDocument/2006/relationships/customXml" Target="../ink/ink18.xml"/><Relationship Id="rId43" Type="http://schemas.openxmlformats.org/officeDocument/2006/relationships/customXml" Target="../ink/ink22.xml"/><Relationship Id="rId48" Type="http://schemas.openxmlformats.org/officeDocument/2006/relationships/image" Target="../media/image63.png"/><Relationship Id="rId56" Type="http://schemas.openxmlformats.org/officeDocument/2006/relationships/image" Target="../media/image67.png"/><Relationship Id="rId64" Type="http://schemas.openxmlformats.org/officeDocument/2006/relationships/image" Target="../media/image71.png"/><Relationship Id="rId69" Type="http://schemas.openxmlformats.org/officeDocument/2006/relationships/customXml" Target="../ink/ink35.xml"/><Relationship Id="rId77" Type="http://schemas.openxmlformats.org/officeDocument/2006/relationships/customXml" Target="../ink/ink39.xml"/><Relationship Id="rId8" Type="http://schemas.openxmlformats.org/officeDocument/2006/relationships/image" Target="../media/image43.png"/><Relationship Id="rId51" Type="http://schemas.openxmlformats.org/officeDocument/2006/relationships/customXml" Target="../ink/ink26.xml"/><Relationship Id="rId72" Type="http://schemas.openxmlformats.org/officeDocument/2006/relationships/image" Target="../media/image75.png"/><Relationship Id="rId80" Type="http://schemas.openxmlformats.org/officeDocument/2006/relationships/image" Target="../media/image79.png"/><Relationship Id="rId3" Type="http://schemas.openxmlformats.org/officeDocument/2006/relationships/image" Target="../media/image38.png"/><Relationship Id="rId12" Type="http://schemas.openxmlformats.org/officeDocument/2006/relationships/image" Target="../media/image45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58.png"/><Relationship Id="rId46" Type="http://schemas.openxmlformats.org/officeDocument/2006/relationships/image" Target="../media/image62.png"/><Relationship Id="rId59" Type="http://schemas.openxmlformats.org/officeDocument/2006/relationships/customXml" Target="../ink/ink30.xml"/><Relationship Id="rId67" Type="http://schemas.openxmlformats.org/officeDocument/2006/relationships/customXml" Target="../ink/ink34.xml"/><Relationship Id="rId20" Type="http://schemas.openxmlformats.org/officeDocument/2006/relationships/image" Target="../media/image49.png"/><Relationship Id="rId41" Type="http://schemas.openxmlformats.org/officeDocument/2006/relationships/customXml" Target="../ink/ink21.xml"/><Relationship Id="rId54" Type="http://schemas.openxmlformats.org/officeDocument/2006/relationships/image" Target="../media/image66.png"/><Relationship Id="rId62" Type="http://schemas.openxmlformats.org/officeDocument/2006/relationships/image" Target="../media/image70.png"/><Relationship Id="rId70" Type="http://schemas.openxmlformats.org/officeDocument/2006/relationships/image" Target="../media/image74.png"/><Relationship Id="rId75" Type="http://schemas.openxmlformats.org/officeDocument/2006/relationships/customXml" Target="../ink/ink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53.png"/><Relationship Id="rId36" Type="http://schemas.openxmlformats.org/officeDocument/2006/relationships/image" Target="../media/image57.png"/><Relationship Id="rId49" Type="http://schemas.openxmlformats.org/officeDocument/2006/relationships/customXml" Target="../ink/ink25.xml"/><Relationship Id="rId57" Type="http://schemas.openxmlformats.org/officeDocument/2006/relationships/customXml" Target="../ink/ink29.xml"/><Relationship Id="rId10" Type="http://schemas.openxmlformats.org/officeDocument/2006/relationships/image" Target="../media/image44.png"/><Relationship Id="rId31" Type="http://schemas.openxmlformats.org/officeDocument/2006/relationships/customXml" Target="../ink/ink16.xml"/><Relationship Id="rId44" Type="http://schemas.openxmlformats.org/officeDocument/2006/relationships/image" Target="../media/image61.png"/><Relationship Id="rId52" Type="http://schemas.openxmlformats.org/officeDocument/2006/relationships/image" Target="../media/image65.png"/><Relationship Id="rId60" Type="http://schemas.openxmlformats.org/officeDocument/2006/relationships/image" Target="../media/image69.png"/><Relationship Id="rId65" Type="http://schemas.openxmlformats.org/officeDocument/2006/relationships/customXml" Target="../ink/ink33.xml"/><Relationship Id="rId73" Type="http://schemas.openxmlformats.org/officeDocument/2006/relationships/customXml" Target="../ink/ink37.xml"/><Relationship Id="rId78" Type="http://schemas.openxmlformats.org/officeDocument/2006/relationships/image" Target="../media/image78.png"/><Relationship Id="rId4" Type="http://schemas.openxmlformats.org/officeDocument/2006/relationships/image" Target="../media/image39.png"/><Relationship Id="rId9" Type="http://schemas.openxmlformats.org/officeDocument/2006/relationships/customXml" Target="../ink/ink5.xml"/><Relationship Id="rId13" Type="http://schemas.openxmlformats.org/officeDocument/2006/relationships/customXml" Target="../ink/ink7.xml"/><Relationship Id="rId18" Type="http://schemas.openxmlformats.org/officeDocument/2006/relationships/image" Target="../media/image48.png"/><Relationship Id="rId39" Type="http://schemas.openxmlformats.org/officeDocument/2006/relationships/customXml" Target="../ink/ink20.xml"/><Relationship Id="rId34" Type="http://schemas.openxmlformats.org/officeDocument/2006/relationships/image" Target="../media/image56.png"/><Relationship Id="rId50" Type="http://schemas.openxmlformats.org/officeDocument/2006/relationships/image" Target="../media/image64.png"/><Relationship Id="rId55" Type="http://schemas.openxmlformats.org/officeDocument/2006/relationships/customXml" Target="../ink/ink28.xml"/><Relationship Id="rId76" Type="http://schemas.openxmlformats.org/officeDocument/2006/relationships/image" Target="../media/image77.png"/><Relationship Id="rId7" Type="http://schemas.openxmlformats.org/officeDocument/2006/relationships/image" Target="../media/image42.png"/><Relationship Id="rId71" Type="http://schemas.openxmlformats.org/officeDocument/2006/relationships/customXml" Target="../ink/ink36.xml"/><Relationship Id="rId2" Type="http://schemas.openxmlformats.org/officeDocument/2006/relationships/image" Target="../media/image14.png"/><Relationship Id="rId29" Type="http://schemas.openxmlformats.org/officeDocument/2006/relationships/customXml" Target="../ink/ink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83126-2673-4BB3-82D9-C0E06B6BD6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/>
              <a:t>Matrices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C27EF-A28E-4528-B10F-73C539F254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Identities, inverses and determinants of Matrices</a:t>
            </a:r>
          </a:p>
        </p:txBody>
      </p:sp>
    </p:spTree>
    <p:extLst>
      <p:ext uri="{BB962C8B-B14F-4D97-AF65-F5344CB8AC3E}">
        <p14:creationId xmlns:p14="http://schemas.microsoft.com/office/powerpoint/2010/main" val="406938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-14262"/>
            <a:ext cx="2440099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Determinant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562656"/>
                <a:ext cx="10268210" cy="1118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/>
                  <a:t>If 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/>
                  <a:t> then det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𝒂𝒅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𝒃𝒄</m:t>
                    </m:r>
                  </m:oMath>
                </a14:m>
                <a:endParaRPr lang="en-AU" sz="2400" b="1" dirty="0"/>
              </a:p>
              <a:p>
                <a:r>
                  <a:rPr lang="en-AU" sz="2400" dirty="0"/>
                  <a:t>A 2 x 2 matrix A has an inverse only if det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A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A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AU" sz="2400" b="1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2656"/>
                <a:ext cx="10268210" cy="1118961"/>
              </a:xfrm>
              <a:prstGeom prst="rect">
                <a:avLst/>
              </a:prstGeom>
              <a:blipFill>
                <a:blip r:embed="rId2"/>
                <a:stretch>
                  <a:fillRect l="-891" b="-1141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5079FB45-0C49-D962-F697-A3DB5B08CE58}"/>
              </a:ext>
            </a:extLst>
          </p:cNvPr>
          <p:cNvSpPr txBox="1"/>
          <p:nvPr/>
        </p:nvSpPr>
        <p:spPr>
          <a:xfrm>
            <a:off x="0" y="1966147"/>
            <a:ext cx="173479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AD8E05-8D11-FCDA-FB70-D16C78CB9C09}"/>
                  </a:ext>
                </a:extLst>
              </p:cNvPr>
              <p:cNvSpPr txBox="1"/>
              <p:nvPr/>
            </p:nvSpPr>
            <p:spPr>
              <a:xfrm>
                <a:off x="0" y="2487777"/>
                <a:ext cx="10268210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/>
                  <a:t>For matrix 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/>
                  <a:t> find det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AU" sz="2400" b="1" dirty="0"/>
                  <a:t> </a:t>
                </a:r>
                <a:r>
                  <a:rPr lang="en-AU" sz="2400" dirty="0"/>
                  <a:t>and</a:t>
                </a:r>
                <a:r>
                  <a:rPr lang="en-AU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AU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AU" sz="24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AD8E05-8D11-FCDA-FB70-D16C78CB9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87777"/>
                <a:ext cx="10268210" cy="749629"/>
              </a:xfrm>
              <a:prstGeom prst="rect">
                <a:avLst/>
              </a:prstGeom>
              <a:blipFill>
                <a:blip r:embed="rId3"/>
                <a:stretch>
                  <a:fillRect l="-8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10C8CC6-D981-BF34-E60E-B0F58845B898}"/>
                  </a:ext>
                </a:extLst>
              </p:cNvPr>
              <p:cNvSpPr txBox="1"/>
              <p:nvPr/>
            </p:nvSpPr>
            <p:spPr>
              <a:xfrm>
                <a:off x="86139" y="3289036"/>
                <a:ext cx="254441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/>
                  <a:t>det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10C8CC6-D981-BF34-E60E-B0F58845B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9" y="3289036"/>
                <a:ext cx="2544418" cy="470000"/>
              </a:xfrm>
              <a:prstGeom prst="rect">
                <a:avLst/>
              </a:prstGeom>
              <a:blipFill>
                <a:blip r:embed="rId4"/>
                <a:stretch>
                  <a:fillRect l="-3589" t="-10390" b="-272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3CD893D-F01C-7275-11B1-62349A0322C9}"/>
                  </a:ext>
                </a:extLst>
              </p:cNvPr>
              <p:cNvSpPr txBox="1"/>
              <p:nvPr/>
            </p:nvSpPr>
            <p:spPr>
              <a:xfrm>
                <a:off x="689129" y="3688891"/>
                <a:ext cx="254441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=5(1)−2(3)</m:t>
                      </m:r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3CD893D-F01C-7275-11B1-62349A032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29" y="3688891"/>
                <a:ext cx="2544418" cy="470000"/>
              </a:xfrm>
              <a:prstGeom prst="rect">
                <a:avLst/>
              </a:prstGeom>
              <a:blipFill>
                <a:blip r:embed="rId5"/>
                <a:stretch>
                  <a:fillRect b="-1558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91C6DF3-250E-4CF2-9D2B-C0092D7A1BA2}"/>
                  </a:ext>
                </a:extLst>
              </p:cNvPr>
              <p:cNvSpPr txBox="1"/>
              <p:nvPr/>
            </p:nvSpPr>
            <p:spPr>
              <a:xfrm>
                <a:off x="218678" y="4251930"/>
                <a:ext cx="254441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91C6DF3-250E-4CF2-9D2B-C0092D7A1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78" y="4251930"/>
                <a:ext cx="2544418" cy="470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EF08614-15D8-F188-0235-069656BBEFEC}"/>
                  </a:ext>
                </a:extLst>
              </p:cNvPr>
              <p:cNvSpPr txBox="1"/>
              <p:nvPr/>
            </p:nvSpPr>
            <p:spPr>
              <a:xfrm>
                <a:off x="4717774" y="3205131"/>
                <a:ext cx="3452192" cy="838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400" b="0" i="0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EF08614-15D8-F188-0235-069656BBE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774" y="3205131"/>
                <a:ext cx="3452192" cy="8384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882632B-3A26-FC8E-ED43-1AC9DD8B63ED}"/>
                  </a:ext>
                </a:extLst>
              </p:cNvPr>
              <p:cNvSpPr txBox="1"/>
              <p:nvPr/>
            </p:nvSpPr>
            <p:spPr>
              <a:xfrm>
                <a:off x="4717774" y="4100487"/>
                <a:ext cx="3452192" cy="796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882632B-3A26-FC8E-ED43-1AC9DD8B6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774" y="4100487"/>
                <a:ext cx="3452192" cy="7961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D10DD37-995A-C018-5A38-8D0921AC77BA}"/>
                  </a:ext>
                </a:extLst>
              </p:cNvPr>
              <p:cNvSpPr txBox="1"/>
              <p:nvPr/>
            </p:nvSpPr>
            <p:spPr>
              <a:xfrm>
                <a:off x="4525617" y="5106023"/>
                <a:ext cx="3452192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D10DD37-995A-C018-5A38-8D0921AC7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617" y="5106023"/>
                <a:ext cx="3452192" cy="7496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83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E2AB5B-8BA2-0B74-6214-9C57B38DF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67" y="1251774"/>
            <a:ext cx="4744112" cy="11050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4605569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Cambridge Ex 15D Q2c&amp;d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26AC7D-48FC-6097-C493-06F4D35B5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6494"/>
            <a:ext cx="9507277" cy="7335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D034927-DCF9-AE3A-520E-B052F02EE8B6}"/>
                  </a:ext>
                </a:extLst>
              </p:cNvPr>
              <p:cNvSpPr txBox="1"/>
              <p:nvPr/>
            </p:nvSpPr>
            <p:spPr>
              <a:xfrm>
                <a:off x="79512" y="2427644"/>
                <a:ext cx="42473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/>
                  <a:t>Step 1: Find the determinant det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D034927-DCF9-AE3A-520E-B052F02EE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2" y="2427644"/>
                <a:ext cx="4247322" cy="830997"/>
              </a:xfrm>
              <a:prstGeom prst="rect">
                <a:avLst/>
              </a:prstGeom>
              <a:blipFill>
                <a:blip r:embed="rId4"/>
                <a:stretch>
                  <a:fillRect l="-2152" t="-5839" b="-153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EEB47F-35BB-5805-F155-236542BA4347}"/>
                  </a:ext>
                </a:extLst>
              </p:cNvPr>
              <p:cNvSpPr txBox="1"/>
              <p:nvPr/>
            </p:nvSpPr>
            <p:spPr>
              <a:xfrm>
                <a:off x="79512" y="4172693"/>
                <a:ext cx="3452192" cy="120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/>
                  <a:t>Step 2: Find the Inverse</a:t>
                </a:r>
                <a:endParaRPr lang="en-AU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400" b="0" i="0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EEB47F-35BB-5805-F155-236542BA4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2" y="4172693"/>
                <a:ext cx="3452192" cy="1207767"/>
              </a:xfrm>
              <a:prstGeom prst="rect">
                <a:avLst/>
              </a:prstGeom>
              <a:blipFill>
                <a:blip r:embed="rId5"/>
                <a:stretch>
                  <a:fillRect l="-2650" t="-40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03F675-00F6-7DC4-F3E5-BE7355703387}"/>
                  </a:ext>
                </a:extLst>
              </p:cNvPr>
              <p:cNvSpPr txBox="1"/>
              <p:nvPr/>
            </p:nvSpPr>
            <p:spPr>
              <a:xfrm>
                <a:off x="602990" y="3258641"/>
                <a:ext cx="254441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=1(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)−0</m:t>
                      </m:r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03F675-00F6-7DC4-F3E5-BE7355703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90" y="3258641"/>
                <a:ext cx="2544418" cy="470000"/>
              </a:xfrm>
              <a:prstGeom prst="rect">
                <a:avLst/>
              </a:prstGeom>
              <a:blipFill>
                <a:blip r:embed="rId6"/>
                <a:stretch>
                  <a:fillRect b="-1558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34C7E0-4104-12E3-6E14-7B6FD9AADA64}"/>
                  </a:ext>
                </a:extLst>
              </p:cNvPr>
              <p:cNvSpPr txBox="1"/>
              <p:nvPr/>
            </p:nvSpPr>
            <p:spPr>
              <a:xfrm>
                <a:off x="140305" y="3728641"/>
                <a:ext cx="254441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34C7E0-4104-12E3-6E14-7B6FD9AAD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05" y="3728641"/>
                <a:ext cx="2544418" cy="47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296E55-9DA8-0072-5EF7-DE8598EED5B0}"/>
                  </a:ext>
                </a:extLst>
              </p:cNvPr>
              <p:cNvSpPr txBox="1"/>
              <p:nvPr/>
            </p:nvSpPr>
            <p:spPr>
              <a:xfrm>
                <a:off x="-198782" y="5426454"/>
                <a:ext cx="3452192" cy="796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296E55-9DA8-0072-5EF7-DE8598EED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8782" y="5426454"/>
                <a:ext cx="3452192" cy="7961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21044F-CBF7-C7FA-9B0C-9569D697B0E9}"/>
                  </a:ext>
                </a:extLst>
              </p:cNvPr>
              <p:cNvSpPr txBox="1"/>
              <p:nvPr/>
            </p:nvSpPr>
            <p:spPr>
              <a:xfrm>
                <a:off x="6410167" y="5492163"/>
                <a:ext cx="3452192" cy="77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AU" sz="24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AU" sz="2400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AU" sz="2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AU" sz="24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AU" sz="24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21044F-CBF7-C7FA-9B0C-9569D697B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167" y="5492163"/>
                <a:ext cx="3452192" cy="7735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FF1D5A-391B-E4D8-79F2-235A534D3A64}"/>
                  </a:ext>
                </a:extLst>
              </p:cNvPr>
              <p:cNvSpPr txBox="1"/>
              <p:nvPr/>
            </p:nvSpPr>
            <p:spPr>
              <a:xfrm>
                <a:off x="6592955" y="2390858"/>
                <a:ext cx="42473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/>
                  <a:t>Step 1: Find the determinant det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FF1D5A-391B-E4D8-79F2-235A534D3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955" y="2390858"/>
                <a:ext cx="4247322" cy="830997"/>
              </a:xfrm>
              <a:prstGeom prst="rect">
                <a:avLst/>
              </a:prstGeom>
              <a:blipFill>
                <a:blip r:embed="rId10"/>
                <a:stretch>
                  <a:fillRect l="-2299" t="-5839" b="-153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CB6DC4-D3AE-D3F9-7DCE-9B78643DAD24}"/>
                  </a:ext>
                </a:extLst>
              </p:cNvPr>
              <p:cNvSpPr txBox="1"/>
              <p:nvPr/>
            </p:nvSpPr>
            <p:spPr>
              <a:xfrm>
                <a:off x="6831511" y="3211379"/>
                <a:ext cx="4671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)−(−</m:t>
                      </m:r>
                      <m:func>
                        <m:func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)(</m:t>
                      </m:r>
                      <m:func>
                        <m:func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CB6DC4-D3AE-D3F9-7DCE-9B78643DA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511" y="3211379"/>
                <a:ext cx="4671375" cy="461665"/>
              </a:xfrm>
              <a:prstGeom prst="rect">
                <a:avLst/>
              </a:prstGeom>
              <a:blipFill>
                <a:blip r:embed="rId11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9B62D62-8560-A21B-C6B5-39F51E4F05E9}"/>
                  </a:ext>
                </a:extLst>
              </p:cNvPr>
              <p:cNvSpPr txBox="1"/>
              <p:nvPr/>
            </p:nvSpPr>
            <p:spPr>
              <a:xfrm>
                <a:off x="6765250" y="3673044"/>
                <a:ext cx="27420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AU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AU" sz="24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9B62D62-8560-A21B-C6B5-39F51E4F0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250" y="3673044"/>
                <a:ext cx="274202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77809C-FEA0-84F3-2603-8552EA3B12A5}"/>
                  </a:ext>
                </a:extLst>
              </p:cNvPr>
              <p:cNvSpPr txBox="1"/>
              <p:nvPr/>
            </p:nvSpPr>
            <p:spPr>
              <a:xfrm>
                <a:off x="8374819" y="3673043"/>
                <a:ext cx="27420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77809C-FEA0-84F3-2603-8552EA3B1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819" y="3673043"/>
                <a:ext cx="274202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898D58E-F6B2-AB44-953C-5C204FE017A5}"/>
                  </a:ext>
                </a:extLst>
              </p:cNvPr>
              <p:cNvSpPr txBox="1"/>
              <p:nvPr/>
            </p:nvSpPr>
            <p:spPr>
              <a:xfrm>
                <a:off x="6293640" y="4172692"/>
                <a:ext cx="3452192" cy="120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/>
                  <a:t>Step 2: Find the Inverse</a:t>
                </a:r>
                <a:endParaRPr lang="en-AU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400" b="0" i="0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898D58E-F6B2-AB44-953C-5C204FE01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640" y="4172692"/>
                <a:ext cx="3452192" cy="1207767"/>
              </a:xfrm>
              <a:prstGeom prst="rect">
                <a:avLst/>
              </a:prstGeom>
              <a:blipFill>
                <a:blip r:embed="rId14"/>
                <a:stretch>
                  <a:fillRect l="-2646" t="-40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C4D7305-912C-D42D-5280-6859C96201ED}"/>
                  </a:ext>
                </a:extLst>
              </p:cNvPr>
              <p:cNvSpPr txBox="1"/>
              <p:nvPr/>
            </p:nvSpPr>
            <p:spPr>
              <a:xfrm>
                <a:off x="2302784" y="5487082"/>
                <a:ext cx="1783576" cy="10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C4D7305-912C-D42D-5280-6859C9620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784" y="5487082"/>
                <a:ext cx="1783576" cy="10942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87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" y="533784"/>
                <a:ext cx="5307496" cy="2433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/>
                  <a:t>For matrix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AU" sz="2400" dirty="0"/>
                  <a:t>, find: </a:t>
                </a:r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AU" sz="2400" b="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AU" sz="2400" dirty="0"/>
                  <a:t> such that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sz="2400" dirty="0"/>
              </a:p>
              <a:p>
                <a:pPr marL="457200" indent="-457200">
                  <a:buFontTx/>
                  <a:buAutoNum type="alphaLcParenR"/>
                </a:pP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AU" sz="2400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YA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33784"/>
                <a:ext cx="5307496" cy="2433551"/>
              </a:xfrm>
              <a:prstGeom prst="rect">
                <a:avLst/>
              </a:prstGeom>
              <a:blipFill>
                <a:blip r:embed="rId2"/>
                <a:stretch>
                  <a:fillRect l="-17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672F0C-55BC-BEC7-A1AB-CB421537D170}"/>
                  </a:ext>
                </a:extLst>
              </p:cNvPr>
              <p:cNvSpPr txBox="1"/>
              <p:nvPr/>
            </p:nvSpPr>
            <p:spPr>
              <a:xfrm>
                <a:off x="73009" y="2907700"/>
                <a:ext cx="4247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/>
                  <a:t>det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672F0C-55BC-BEC7-A1AB-CB421537D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9" y="2907700"/>
                <a:ext cx="4247322" cy="461665"/>
              </a:xfrm>
              <a:prstGeom prst="rect">
                <a:avLst/>
              </a:prstGeom>
              <a:blipFill>
                <a:blip r:embed="rId3"/>
                <a:stretch>
                  <a:fillRect l="-2296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D1C251-1694-96DF-951F-F87A4327659B}"/>
                  </a:ext>
                </a:extLst>
              </p:cNvPr>
              <p:cNvSpPr txBox="1"/>
              <p:nvPr/>
            </p:nvSpPr>
            <p:spPr>
              <a:xfrm>
                <a:off x="-79391" y="3369365"/>
                <a:ext cx="4247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−2(1)</m:t>
                      </m:r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D1C251-1694-96DF-951F-F87A43276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391" y="3369365"/>
                <a:ext cx="4247322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9B362D-9183-2B51-F722-2F8578DFEFF4}"/>
                  </a:ext>
                </a:extLst>
              </p:cNvPr>
              <p:cNvSpPr txBox="1"/>
              <p:nvPr/>
            </p:nvSpPr>
            <p:spPr>
              <a:xfrm>
                <a:off x="-650721" y="3771395"/>
                <a:ext cx="4247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9B362D-9183-2B51-F722-2F8578DFE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0721" y="3771395"/>
                <a:ext cx="424732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99CA7E-1980-A92F-2E10-578FAC5DD024}"/>
                  </a:ext>
                </a:extLst>
              </p:cNvPr>
              <p:cNvSpPr txBox="1"/>
              <p:nvPr/>
            </p:nvSpPr>
            <p:spPr>
              <a:xfrm>
                <a:off x="73009" y="4233060"/>
                <a:ext cx="3265175" cy="796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99CA7E-1980-A92F-2E10-578FAC5DD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9" y="4233060"/>
                <a:ext cx="3265175" cy="7961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CCA6C4-D191-C0E5-056D-95E5B89C4BDB}"/>
                  </a:ext>
                </a:extLst>
              </p:cNvPr>
              <p:cNvSpPr txBox="1"/>
              <p:nvPr/>
            </p:nvSpPr>
            <p:spPr>
              <a:xfrm>
                <a:off x="73008" y="5139179"/>
                <a:ext cx="3265175" cy="1533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CCA6C4-D191-C0E5-056D-95E5B89C4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8" y="5139179"/>
                <a:ext cx="3265175" cy="15330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E89A85-AA2E-3271-40B8-000AEBC5A645}"/>
                  </a:ext>
                </a:extLst>
              </p:cNvPr>
              <p:cNvSpPr txBox="1"/>
              <p:nvPr/>
            </p:nvSpPr>
            <p:spPr>
              <a:xfrm>
                <a:off x="5619043" y="292387"/>
                <a:ext cx="3265175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𝐴𝑋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E89A85-AA2E-3271-40B8-000AEBC5A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043" y="292387"/>
                <a:ext cx="3265175" cy="7496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44E35C-8CA6-32F9-44EE-88F62414165F}"/>
              </a:ext>
            </a:extLst>
          </p:cNvPr>
          <p:cNvCxnSpPr/>
          <p:nvPr/>
        </p:nvCxnSpPr>
        <p:spPr>
          <a:xfrm>
            <a:off x="5247861" y="185773"/>
            <a:ext cx="0" cy="64005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B885173-2889-4913-73A8-CFF8E9D00C3C}"/>
                  </a:ext>
                </a:extLst>
              </p:cNvPr>
              <p:cNvSpPr txBox="1"/>
              <p:nvPr/>
            </p:nvSpPr>
            <p:spPr>
              <a:xfrm>
                <a:off x="5307497" y="1114135"/>
                <a:ext cx="5718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b="0" dirty="0"/>
                  <a:t>Multiply both sides </a:t>
                </a:r>
                <a:r>
                  <a:rPr lang="en-AU" sz="2400" b="1" dirty="0"/>
                  <a:t>(on the left)</a:t>
                </a:r>
                <a:r>
                  <a:rPr lang="en-AU" sz="2400" b="0" dirty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B885173-2889-4913-73A8-CFF8E9D00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497" y="1114135"/>
                <a:ext cx="5718312" cy="461665"/>
              </a:xfrm>
              <a:prstGeom prst="rect">
                <a:avLst/>
              </a:prstGeom>
              <a:blipFill>
                <a:blip r:embed="rId9"/>
                <a:stretch>
                  <a:fillRect l="-1706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8254CD-9A8B-BABD-1540-82FEAADBA23A}"/>
                  </a:ext>
                </a:extLst>
              </p:cNvPr>
              <p:cNvSpPr txBox="1"/>
              <p:nvPr/>
            </p:nvSpPr>
            <p:spPr>
              <a:xfrm>
                <a:off x="5699895" y="1558542"/>
                <a:ext cx="3265175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𝐴𝑋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8254CD-9A8B-BABD-1540-82FEAADBA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895" y="1558542"/>
                <a:ext cx="3265175" cy="7496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F1765D-5F33-9C1F-C442-530C8830164A}"/>
                  </a:ext>
                </a:extLst>
              </p:cNvPr>
              <p:cNvSpPr txBox="1"/>
              <p:nvPr/>
            </p:nvSpPr>
            <p:spPr>
              <a:xfrm>
                <a:off x="6235027" y="2308171"/>
                <a:ext cx="3996019" cy="796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F1765D-5F33-9C1F-C442-530C88301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27" y="2308171"/>
                <a:ext cx="3996019" cy="7961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4AA232-0DB7-4991-9802-AE8A7263E125}"/>
                  </a:ext>
                </a:extLst>
              </p:cNvPr>
              <p:cNvSpPr txBox="1"/>
              <p:nvPr/>
            </p:nvSpPr>
            <p:spPr>
              <a:xfrm>
                <a:off x="6329280" y="3138532"/>
                <a:ext cx="5789711" cy="914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d>
                                  <m:d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2(7)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d>
                                  <m:d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d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−2(2)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d>
                                  <m:d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+3(7)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d>
                                  <m:d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d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+3(2)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4AA232-0DB7-4991-9802-AE8A7263E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280" y="3138532"/>
                <a:ext cx="5789711" cy="9142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E17D62-C565-B1CB-8890-2F9B00A386EA}"/>
                  </a:ext>
                </a:extLst>
              </p:cNvPr>
              <p:cNvSpPr txBox="1"/>
              <p:nvPr/>
            </p:nvSpPr>
            <p:spPr>
              <a:xfrm>
                <a:off x="4915326" y="4097842"/>
                <a:ext cx="5789711" cy="808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E17D62-C565-B1CB-8890-2F9B00A38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326" y="4097842"/>
                <a:ext cx="5789711" cy="8081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95FA67F-00BD-AEC8-BA4C-C1230808B17D}"/>
                  </a:ext>
                </a:extLst>
              </p:cNvPr>
              <p:cNvSpPr txBox="1"/>
              <p:nvPr/>
            </p:nvSpPr>
            <p:spPr>
              <a:xfrm>
                <a:off x="4949068" y="5084104"/>
                <a:ext cx="4950306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95FA67F-00BD-AEC8-BA4C-C1230808B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068" y="5084104"/>
                <a:ext cx="4950306" cy="7496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85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" y="533784"/>
                <a:ext cx="5307496" cy="2433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/>
                  <a:t>For matrix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AU" sz="2400" dirty="0"/>
                  <a:t>, find: </a:t>
                </a:r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AU" sz="2400" b="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AU" sz="2400" dirty="0"/>
                  <a:t> such that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sz="2400" dirty="0"/>
              </a:p>
              <a:p>
                <a:pPr marL="457200" indent="-457200">
                  <a:buFontTx/>
                  <a:buAutoNum type="alphaLcParenR"/>
                </a:pP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AU" sz="2400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latin typeface="Cambria Math" panose="02040503050406030204" pitchFamily="18" charset="0"/>
                      </a:rPr>
                      <m:t>YA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33784"/>
                <a:ext cx="5307496" cy="2433551"/>
              </a:xfrm>
              <a:prstGeom prst="rect">
                <a:avLst/>
              </a:prstGeom>
              <a:blipFill>
                <a:blip r:embed="rId2"/>
                <a:stretch>
                  <a:fillRect l="-17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29458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Guided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99CA7E-1980-A92F-2E10-578FAC5DD024}"/>
                  </a:ext>
                </a:extLst>
              </p:cNvPr>
              <p:cNvSpPr txBox="1"/>
              <p:nvPr/>
            </p:nvSpPr>
            <p:spPr>
              <a:xfrm>
                <a:off x="-99769" y="2850113"/>
                <a:ext cx="3265175" cy="796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99CA7E-1980-A92F-2E10-578FAC5DD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769" y="2850113"/>
                <a:ext cx="3265175" cy="7961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E89A85-AA2E-3271-40B8-000AEBC5A645}"/>
                  </a:ext>
                </a:extLst>
              </p:cNvPr>
              <p:cNvSpPr txBox="1"/>
              <p:nvPr/>
            </p:nvSpPr>
            <p:spPr>
              <a:xfrm>
                <a:off x="5619043" y="292387"/>
                <a:ext cx="3265175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𝑌𝐴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E89A85-AA2E-3271-40B8-000AEBC5A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043" y="292387"/>
                <a:ext cx="3265175" cy="7496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B885173-2889-4913-73A8-CFF8E9D00C3C}"/>
                  </a:ext>
                </a:extLst>
              </p:cNvPr>
              <p:cNvSpPr txBox="1"/>
              <p:nvPr/>
            </p:nvSpPr>
            <p:spPr>
              <a:xfrm>
                <a:off x="5307497" y="1114135"/>
                <a:ext cx="5718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b="0" dirty="0"/>
                  <a:t>Multiply both sides </a:t>
                </a:r>
                <a:r>
                  <a:rPr lang="en-AU" sz="2400" b="1" dirty="0"/>
                  <a:t>(on the right)</a:t>
                </a:r>
                <a:r>
                  <a:rPr lang="en-AU" sz="2400" b="0" dirty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B885173-2889-4913-73A8-CFF8E9D00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497" y="1114135"/>
                <a:ext cx="5718312" cy="461665"/>
              </a:xfrm>
              <a:prstGeom prst="rect">
                <a:avLst/>
              </a:prstGeom>
              <a:blipFill>
                <a:blip r:embed="rId5"/>
                <a:stretch>
                  <a:fillRect l="-1706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8254CD-9A8B-BABD-1540-82FEAADBA23A}"/>
                  </a:ext>
                </a:extLst>
              </p:cNvPr>
              <p:cNvSpPr txBox="1"/>
              <p:nvPr/>
            </p:nvSpPr>
            <p:spPr>
              <a:xfrm>
                <a:off x="5699895" y="1558542"/>
                <a:ext cx="3265175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𝑌𝐴𝐴</m:t>
                          </m:r>
                        </m:e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8254CD-9A8B-BABD-1540-82FEAADBA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895" y="1558542"/>
                <a:ext cx="3265175" cy="7496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F1765D-5F33-9C1F-C442-530C8830164A}"/>
                  </a:ext>
                </a:extLst>
              </p:cNvPr>
              <p:cNvSpPr txBox="1"/>
              <p:nvPr/>
            </p:nvSpPr>
            <p:spPr>
              <a:xfrm>
                <a:off x="6235027" y="2308171"/>
                <a:ext cx="3996019" cy="796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AU" sz="2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F1765D-5F33-9C1F-C442-530C88301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27" y="2308171"/>
                <a:ext cx="3996019" cy="7961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4AA232-0DB7-4991-9802-AE8A7263E125}"/>
                  </a:ext>
                </a:extLst>
              </p:cNvPr>
              <p:cNvSpPr txBox="1"/>
              <p:nvPr/>
            </p:nvSpPr>
            <p:spPr>
              <a:xfrm>
                <a:off x="6329280" y="3138532"/>
                <a:ext cx="5789711" cy="914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d>
                                  <m:d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6(−1)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d>
                                  <m:d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+6(3)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d>
                                  <m:d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d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+2(−1)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d>
                                  <m:d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+2(3)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4AA232-0DB7-4991-9802-AE8A7263E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280" y="3138532"/>
                <a:ext cx="5789711" cy="9142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E17D62-C565-B1CB-8890-2F9B00A386EA}"/>
                  </a:ext>
                </a:extLst>
              </p:cNvPr>
              <p:cNvSpPr txBox="1"/>
              <p:nvPr/>
            </p:nvSpPr>
            <p:spPr>
              <a:xfrm>
                <a:off x="4915326" y="4097842"/>
                <a:ext cx="5789711" cy="808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sz="24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E17D62-C565-B1CB-8890-2F9B00A38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326" y="4097842"/>
                <a:ext cx="5789711" cy="8081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95FA67F-00BD-AEC8-BA4C-C1230808B17D}"/>
                  </a:ext>
                </a:extLst>
              </p:cNvPr>
              <p:cNvSpPr txBox="1"/>
              <p:nvPr/>
            </p:nvSpPr>
            <p:spPr>
              <a:xfrm>
                <a:off x="4949068" y="5084104"/>
                <a:ext cx="4950306" cy="1535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95FA67F-00BD-AEC8-BA4C-C1230808B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068" y="5084104"/>
                <a:ext cx="4950306" cy="15358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13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E3195D-8A84-9563-84F6-CD3E9E8D8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79"/>
            <a:ext cx="8830907" cy="15146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45659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Cambridge Ex 15D Q5a -b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E3FA5A-F593-D1FC-20FC-E5B4FC61FD50}"/>
                  </a:ext>
                </a:extLst>
              </p:cNvPr>
              <p:cNvSpPr txBox="1"/>
              <p:nvPr/>
            </p:nvSpPr>
            <p:spPr>
              <a:xfrm>
                <a:off x="72887" y="1923727"/>
                <a:ext cx="4247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/>
                  <a:t>det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E3FA5A-F593-D1FC-20FC-E5B4FC61F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7" y="1923727"/>
                <a:ext cx="4247322" cy="461665"/>
              </a:xfrm>
              <a:prstGeom prst="rect">
                <a:avLst/>
              </a:prstGeom>
              <a:blipFill>
                <a:blip r:embed="rId3"/>
                <a:stretch>
                  <a:fillRect l="-2296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5BFBC0-9FEB-87F9-C0E4-25B213099ABB}"/>
                  </a:ext>
                </a:extLst>
              </p:cNvPr>
              <p:cNvSpPr txBox="1"/>
              <p:nvPr/>
            </p:nvSpPr>
            <p:spPr>
              <a:xfrm>
                <a:off x="-106017" y="2319131"/>
                <a:ext cx="4247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−3(2)</m:t>
                      </m:r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5BFBC0-9FEB-87F9-C0E4-25B213099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017" y="2319131"/>
                <a:ext cx="4247322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47B1DF-F705-81D4-0640-42037068C9CF}"/>
                  </a:ext>
                </a:extLst>
              </p:cNvPr>
              <p:cNvSpPr txBox="1"/>
              <p:nvPr/>
            </p:nvSpPr>
            <p:spPr>
              <a:xfrm>
                <a:off x="-106017" y="2780796"/>
                <a:ext cx="30612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47B1DF-F705-81D4-0640-42037068C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017" y="2780796"/>
                <a:ext cx="306125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E976C7-F5B8-9CF7-B528-475885812B87}"/>
                  </a:ext>
                </a:extLst>
              </p:cNvPr>
              <p:cNvSpPr txBox="1"/>
              <p:nvPr/>
            </p:nvSpPr>
            <p:spPr>
              <a:xfrm>
                <a:off x="-106017" y="3217482"/>
                <a:ext cx="4744278" cy="1499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E976C7-F5B8-9CF7-B528-475885812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017" y="3217482"/>
                <a:ext cx="4744278" cy="14998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DD5DA6-6F2D-4723-A349-E0ABD88E9257}"/>
                  </a:ext>
                </a:extLst>
              </p:cNvPr>
              <p:cNvSpPr txBox="1"/>
              <p:nvPr/>
            </p:nvSpPr>
            <p:spPr>
              <a:xfrm>
                <a:off x="265044" y="4812532"/>
                <a:ext cx="3265175" cy="1089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DD5DA6-6F2D-4723-A349-E0ABD88E9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44" y="4812532"/>
                <a:ext cx="3265175" cy="1089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B28071-8484-2937-F9CA-CE7A8CDA56D5}"/>
                  </a:ext>
                </a:extLst>
              </p:cNvPr>
              <p:cNvSpPr txBox="1"/>
              <p:nvPr/>
            </p:nvSpPr>
            <p:spPr>
              <a:xfrm>
                <a:off x="5572661" y="2032865"/>
                <a:ext cx="3265175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𝐴𝑋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B28071-8484-2937-F9CA-CE7A8CDA5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661" y="2032865"/>
                <a:ext cx="3265175" cy="7496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7FD728-95B3-354E-9F25-5D406FC21248}"/>
              </a:ext>
            </a:extLst>
          </p:cNvPr>
          <p:cNvCxnSpPr>
            <a:cxnSpLocks/>
          </p:cNvCxnSpPr>
          <p:nvPr/>
        </p:nvCxnSpPr>
        <p:spPr>
          <a:xfrm>
            <a:off x="5002696" y="2087217"/>
            <a:ext cx="0" cy="454206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58A777-0C3F-767A-C792-78178A01629B}"/>
                  </a:ext>
                </a:extLst>
              </p:cNvPr>
              <p:cNvSpPr txBox="1"/>
              <p:nvPr/>
            </p:nvSpPr>
            <p:spPr>
              <a:xfrm>
                <a:off x="5261115" y="2854613"/>
                <a:ext cx="5718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b="0" dirty="0"/>
                  <a:t>Multiply both sides </a:t>
                </a:r>
                <a:r>
                  <a:rPr lang="en-AU" sz="2400" b="1" dirty="0"/>
                  <a:t>(on the left)</a:t>
                </a:r>
                <a:r>
                  <a:rPr lang="en-AU" sz="2400" b="0" dirty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58A777-0C3F-767A-C792-78178A016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115" y="2854613"/>
                <a:ext cx="5718312" cy="461665"/>
              </a:xfrm>
              <a:prstGeom prst="rect">
                <a:avLst/>
              </a:prstGeom>
              <a:blipFill>
                <a:blip r:embed="rId9"/>
                <a:stretch>
                  <a:fillRect l="-1599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15D470-7C70-7FA0-CE5A-C8E39BC9322F}"/>
                  </a:ext>
                </a:extLst>
              </p:cNvPr>
              <p:cNvSpPr txBox="1"/>
              <p:nvPr/>
            </p:nvSpPr>
            <p:spPr>
              <a:xfrm>
                <a:off x="5560868" y="3249088"/>
                <a:ext cx="3265175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𝐴𝑋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15D470-7C70-7FA0-CE5A-C8E39BC93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868" y="3249088"/>
                <a:ext cx="3265175" cy="7496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04A33D-1173-1339-DA7A-7A6B6BF5C6F7}"/>
                  </a:ext>
                </a:extLst>
              </p:cNvPr>
              <p:cNvSpPr txBox="1"/>
              <p:nvPr/>
            </p:nvSpPr>
            <p:spPr>
              <a:xfrm>
                <a:off x="6096000" y="3998717"/>
                <a:ext cx="3996019" cy="796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04A33D-1173-1339-DA7A-7A6B6BF5C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98717"/>
                <a:ext cx="3996019" cy="7961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7B56D68-B0C9-7246-E997-65618A19D536}"/>
                  </a:ext>
                </a:extLst>
              </p:cNvPr>
              <p:cNvSpPr txBox="1"/>
              <p:nvPr/>
            </p:nvSpPr>
            <p:spPr>
              <a:xfrm>
                <a:off x="6475174" y="4900151"/>
                <a:ext cx="5161722" cy="914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d>
                                  <m:d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+3(1)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d>
                                  <m:d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+3(6)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−4(1)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−4(6)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7B56D68-B0C9-7246-E997-65618A19D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174" y="4900151"/>
                <a:ext cx="5161722" cy="9142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E21CD1-EC62-5930-A91A-86E86039EFB2}"/>
                  </a:ext>
                </a:extLst>
              </p:cNvPr>
              <p:cNvSpPr txBox="1"/>
              <p:nvPr/>
            </p:nvSpPr>
            <p:spPr>
              <a:xfrm>
                <a:off x="6415539" y="5814376"/>
                <a:ext cx="5161722" cy="808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E21CD1-EC62-5930-A91A-86E86039E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539" y="5814376"/>
                <a:ext cx="5161722" cy="8081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1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BEE9B4-958B-8352-511D-E5543EFFE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43"/>
            <a:ext cx="7135221" cy="5048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3952878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Cambridge Ex 15D Q3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BB2400-61FF-6D85-ECC2-5824C4D9A614}"/>
              </a:ext>
            </a:extLst>
          </p:cNvPr>
          <p:cNvSpPr txBox="1"/>
          <p:nvPr/>
        </p:nvSpPr>
        <p:spPr>
          <a:xfrm>
            <a:off x="443947" y="1102918"/>
            <a:ext cx="1026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Unique means only 1 solution</a:t>
            </a:r>
            <a:endParaRPr lang="en-A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C4A0ED-861D-DC00-D1AE-EB783BD23151}"/>
                  </a:ext>
                </a:extLst>
              </p:cNvPr>
              <p:cNvSpPr txBox="1"/>
              <p:nvPr/>
            </p:nvSpPr>
            <p:spPr>
              <a:xfrm>
                <a:off x="245164" y="1610749"/>
                <a:ext cx="1026821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/>
                  <a:t>Proof by contradiction:</a:t>
                </a:r>
              </a:p>
              <a:p>
                <a:r>
                  <a:rPr lang="en-AU" sz="2400" dirty="0"/>
                  <a:t>Suppose</a:t>
                </a:r>
                <a:r>
                  <a:rPr lang="en-AU" sz="2400" b="1" dirty="0"/>
                  <a:t>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AU" sz="2400" b="1" dirty="0"/>
                  <a:t> </a:t>
                </a:r>
                <a:r>
                  <a:rPr lang="en-AU" sz="2400" dirty="0"/>
                  <a:t>and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AU" sz="2400" b="1" dirty="0"/>
                  <a:t> </a:t>
                </a:r>
                <a:r>
                  <a:rPr lang="en-AU" sz="2400" dirty="0"/>
                  <a:t>are both inverses of matrix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AU" sz="2400" dirty="0"/>
                  <a:t> </a:t>
                </a:r>
                <a:endParaRPr lang="en-AU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FC4A0ED-861D-DC00-D1AE-EB783BD23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64" y="1610749"/>
                <a:ext cx="10268210" cy="830997"/>
              </a:xfrm>
              <a:prstGeom prst="rect">
                <a:avLst/>
              </a:prstGeom>
              <a:blipFill>
                <a:blip r:embed="rId3"/>
                <a:stretch>
                  <a:fillRect l="-890" t="-5839" b="-153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F6DD81-F645-80B0-B7B9-B2D9E7E931F7}"/>
                  </a:ext>
                </a:extLst>
              </p:cNvPr>
              <p:cNvSpPr txBox="1"/>
              <p:nvPr/>
            </p:nvSpPr>
            <p:spPr>
              <a:xfrm>
                <a:off x="715617" y="2448519"/>
                <a:ext cx="1026821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/>
                  <a:t>Then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𝑩𝑨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AU" sz="2400" b="1" dirty="0"/>
                  <a:t> </a:t>
                </a:r>
                <a:r>
                  <a:rPr lang="en-AU" sz="2400" dirty="0"/>
                  <a:t>– (1) </a:t>
                </a:r>
              </a:p>
              <a:p>
                <a:r>
                  <a:rPr lang="en-AU" sz="2400" dirty="0"/>
                  <a:t>and </a:t>
                </a:r>
                <a14:m>
                  <m:oMath xmlns:m="http://schemas.openxmlformats.org/officeDocument/2006/math">
                    <m:r>
                      <a:rPr lang="en-AU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AU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AU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AU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AU" sz="2400" dirty="0"/>
                  <a:t> –(2)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F6DD81-F645-80B0-B7B9-B2D9E7E93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17" y="2448519"/>
                <a:ext cx="10268210" cy="830997"/>
              </a:xfrm>
              <a:prstGeom prst="rect">
                <a:avLst/>
              </a:prstGeom>
              <a:blipFill>
                <a:blip r:embed="rId4"/>
                <a:stretch>
                  <a:fillRect l="-890" t="-5882" b="-1617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8C0B90-B566-A2D0-DAB0-0CCADBBAAEC6}"/>
                  </a:ext>
                </a:extLst>
              </p:cNvPr>
              <p:cNvSpPr txBox="1"/>
              <p:nvPr/>
            </p:nvSpPr>
            <p:spPr>
              <a:xfrm>
                <a:off x="318051" y="3244960"/>
                <a:ext cx="10268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/>
                  <a:t>Let’s consider matrix</a:t>
                </a:r>
                <a:r>
                  <a:rPr lang="en-AU" sz="2400" b="1" dirty="0"/>
                  <a:t>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AU" sz="2400" dirty="0"/>
                  <a:t> and multiply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AU" sz="2400" dirty="0"/>
                  <a:t> by the identity matrix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8C0B90-B566-A2D0-DAB0-0CCADBBAA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51" y="3244960"/>
                <a:ext cx="10268210" cy="461665"/>
              </a:xfrm>
              <a:prstGeom prst="rect">
                <a:avLst/>
              </a:prstGeom>
              <a:blipFill>
                <a:blip r:embed="rId5"/>
                <a:stretch>
                  <a:fillRect l="-890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A20802-7380-E867-8435-C31573A84740}"/>
                  </a:ext>
                </a:extLst>
              </p:cNvPr>
              <p:cNvSpPr txBox="1"/>
              <p:nvPr/>
            </p:nvSpPr>
            <p:spPr>
              <a:xfrm>
                <a:off x="649357" y="3743542"/>
                <a:ext cx="38696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𝑩𝑰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A20802-7380-E867-8435-C31573A84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57" y="3743542"/>
                <a:ext cx="386963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691E51-780C-42C2-FAE8-8DEF4278FAAC}"/>
                  </a:ext>
                </a:extLst>
              </p:cNvPr>
              <p:cNvSpPr txBox="1"/>
              <p:nvPr/>
            </p:nvSpPr>
            <p:spPr>
              <a:xfrm>
                <a:off x="245164" y="4128857"/>
                <a:ext cx="4426227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/>
                  <a:t>Since 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AU" sz="2400" dirty="0"/>
                  <a:t> substitute in above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691E51-780C-42C2-FAE8-8DEF4278F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64" y="4128857"/>
                <a:ext cx="4426227" cy="470000"/>
              </a:xfrm>
              <a:prstGeom prst="rect">
                <a:avLst/>
              </a:prstGeom>
              <a:blipFill>
                <a:blip r:embed="rId7"/>
                <a:stretch>
                  <a:fillRect l="-2066" t="-10390" r="-1240" b="-272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D9353D-A40D-571E-427C-96F6D4656F23}"/>
                  </a:ext>
                </a:extLst>
              </p:cNvPr>
              <p:cNvSpPr txBox="1"/>
              <p:nvPr/>
            </p:nvSpPr>
            <p:spPr>
              <a:xfrm>
                <a:off x="516834" y="4525393"/>
                <a:ext cx="38696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𝑩𝑰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D9353D-A40D-571E-427C-96F6D4656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34" y="4525393"/>
                <a:ext cx="386963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26AF00-54BD-5916-7DC4-DFB2FE6EA33C}"/>
                  </a:ext>
                </a:extLst>
              </p:cNvPr>
              <p:cNvSpPr txBox="1"/>
              <p:nvPr/>
            </p:nvSpPr>
            <p:spPr>
              <a:xfrm>
                <a:off x="881269" y="4950493"/>
                <a:ext cx="38696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26AF00-54BD-5916-7DC4-DFB2FE6EA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69" y="4950493"/>
                <a:ext cx="3869635" cy="461665"/>
              </a:xfrm>
              <a:prstGeom prst="rect">
                <a:avLst/>
              </a:prstGeom>
              <a:blipFill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A1C6AA-D40D-78BC-E4E2-07D4FB1474DD}"/>
                  </a:ext>
                </a:extLst>
              </p:cNvPr>
              <p:cNvSpPr txBox="1"/>
              <p:nvPr/>
            </p:nvSpPr>
            <p:spPr>
              <a:xfrm>
                <a:off x="881268" y="5424421"/>
                <a:ext cx="38696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𝑩𝑨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A1C6AA-D40D-78BC-E4E2-07D4FB147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68" y="5424421"/>
                <a:ext cx="3869635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40C3AF-5F61-A382-FEDE-B23EAE77DE32}"/>
                  </a:ext>
                </a:extLst>
              </p:cNvPr>
              <p:cNvSpPr txBox="1"/>
              <p:nvPr/>
            </p:nvSpPr>
            <p:spPr>
              <a:xfrm>
                <a:off x="649357" y="5945762"/>
                <a:ext cx="38696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𝑰𝑪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40C3AF-5F61-A382-FEDE-B23EAE77D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57" y="5945762"/>
                <a:ext cx="386963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2BCE84-00CE-29BA-DDA9-B12387002130}"/>
                  </a:ext>
                </a:extLst>
              </p:cNvPr>
              <p:cNvSpPr txBox="1"/>
              <p:nvPr/>
            </p:nvSpPr>
            <p:spPr>
              <a:xfrm>
                <a:off x="523459" y="6339857"/>
                <a:ext cx="38696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2BCE84-00CE-29BA-DDA9-B12387002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59" y="6339857"/>
                <a:ext cx="386963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E817EB7-E5DD-663A-487C-F9BA41AEB540}"/>
                  </a:ext>
                </a:extLst>
              </p:cNvPr>
              <p:cNvSpPr txBox="1"/>
              <p:nvPr/>
            </p:nvSpPr>
            <p:spPr>
              <a:xfrm>
                <a:off x="5452156" y="5576430"/>
                <a:ext cx="60076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/>
                  <a:t>Since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AU" sz="2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AU" sz="2400" b="1" dirty="0"/>
                  <a:t>, </a:t>
                </a:r>
                <a:r>
                  <a:rPr lang="en-AU" sz="2400" dirty="0"/>
                  <a:t>by contraction the inverse of</a:t>
                </a:r>
                <a:r>
                  <a:rPr lang="en-AU" sz="2400" b="1" dirty="0"/>
                  <a:t>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AU" sz="2400" dirty="0"/>
                  <a:t> is </a:t>
                </a:r>
                <a:r>
                  <a:rPr lang="en-AU" sz="2400" dirty="0" err="1"/>
                  <a:t>unqiue</a:t>
                </a:r>
                <a:r>
                  <a:rPr lang="en-AU" sz="2400" dirty="0"/>
                  <a:t> </a:t>
                </a:r>
                <a:endParaRPr lang="en-AU" sz="24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E817EB7-E5DD-663A-487C-F9BA41AEB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156" y="5576430"/>
                <a:ext cx="6007635" cy="830997"/>
              </a:xfrm>
              <a:prstGeom prst="rect">
                <a:avLst/>
              </a:prstGeom>
              <a:blipFill>
                <a:blip r:embed="rId13"/>
                <a:stretch>
                  <a:fillRect l="-1521" t="-5882" r="-1217" b="-1617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BFC9CF-DF59-84A8-6263-C79F50D29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527"/>
            <a:ext cx="9011908" cy="13813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411896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Cambridge Ex 15D Q6a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9F6CBA-CB53-00CA-73F2-8517549060FB}"/>
                  </a:ext>
                </a:extLst>
              </p:cNvPr>
              <p:cNvSpPr txBox="1"/>
              <p:nvPr/>
            </p:nvSpPr>
            <p:spPr>
              <a:xfrm>
                <a:off x="92767" y="1995715"/>
                <a:ext cx="28425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𝑨𝑿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9F6CBA-CB53-00CA-73F2-851754906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7" y="1995715"/>
                <a:ext cx="284259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713862-7829-79CB-2B7C-9EA3E4CADB4E}"/>
                  </a:ext>
                </a:extLst>
              </p:cNvPr>
              <p:cNvSpPr txBox="1"/>
              <p:nvPr/>
            </p:nvSpPr>
            <p:spPr>
              <a:xfrm>
                <a:off x="715620" y="2457380"/>
                <a:ext cx="28425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𝑨𝑿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713862-7829-79CB-2B7C-9EA3E4CAD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20" y="2457380"/>
                <a:ext cx="284259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35D278-EEB4-931E-8B22-6194439BAF7B}"/>
                  </a:ext>
                </a:extLst>
              </p:cNvPr>
              <p:cNvSpPr txBox="1"/>
              <p:nvPr/>
            </p:nvSpPr>
            <p:spPr>
              <a:xfrm>
                <a:off x="396860" y="2919045"/>
                <a:ext cx="3804079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𝐴𝑋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35D278-EEB4-931E-8B22-6194439BA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60" y="2919045"/>
                <a:ext cx="3804079" cy="7496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881468-D1C9-FD08-8E11-4E20245A026C}"/>
                  </a:ext>
                </a:extLst>
              </p:cNvPr>
              <p:cNvSpPr txBox="1"/>
              <p:nvPr/>
            </p:nvSpPr>
            <p:spPr>
              <a:xfrm>
                <a:off x="396860" y="3755524"/>
                <a:ext cx="2538497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𝐴𝑋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881468-D1C9-FD08-8E11-4E20245A0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60" y="3755524"/>
                <a:ext cx="2538497" cy="7496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90586A-FBCB-38BD-4F73-3A7A4BBA95E9}"/>
                  </a:ext>
                </a:extLst>
              </p:cNvPr>
              <p:cNvSpPr txBox="1"/>
              <p:nvPr/>
            </p:nvSpPr>
            <p:spPr>
              <a:xfrm>
                <a:off x="344206" y="5050344"/>
                <a:ext cx="3585418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𝐴𝑋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90586A-FBCB-38BD-4F73-3A7A4BBA9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06" y="5050344"/>
                <a:ext cx="3585418" cy="7496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A3BC85-4C21-5020-00A5-725E8C47EE3E}"/>
                  </a:ext>
                </a:extLst>
              </p:cNvPr>
              <p:cNvSpPr txBox="1"/>
              <p:nvPr/>
            </p:nvSpPr>
            <p:spPr>
              <a:xfrm>
                <a:off x="185532" y="4503491"/>
                <a:ext cx="5718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b="0" dirty="0"/>
                  <a:t>Multiply both sides </a:t>
                </a:r>
                <a:r>
                  <a:rPr lang="en-AU" sz="2400" b="1" dirty="0"/>
                  <a:t>(on the left)</a:t>
                </a:r>
                <a:r>
                  <a:rPr lang="en-AU" sz="2400" b="0" dirty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A3BC85-4C21-5020-00A5-725E8C47E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2" y="4503491"/>
                <a:ext cx="5718312" cy="461665"/>
              </a:xfrm>
              <a:prstGeom prst="rect">
                <a:avLst/>
              </a:prstGeom>
              <a:blipFill>
                <a:blip r:embed="rId8"/>
                <a:stretch>
                  <a:fillRect l="-1599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990742-AAB5-B9D3-B515-4B8A4D1507B1}"/>
                  </a:ext>
                </a:extLst>
              </p:cNvPr>
              <p:cNvSpPr txBox="1"/>
              <p:nvPr/>
            </p:nvSpPr>
            <p:spPr>
              <a:xfrm>
                <a:off x="185532" y="5971658"/>
                <a:ext cx="3585418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990742-AAB5-B9D3-B515-4B8A4D150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2" y="5971658"/>
                <a:ext cx="3585418" cy="7496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130390-4B3D-8174-EC27-7556E40DF28B}"/>
                  </a:ext>
                </a:extLst>
              </p:cNvPr>
              <p:cNvSpPr txBox="1"/>
              <p:nvPr/>
            </p:nvSpPr>
            <p:spPr>
              <a:xfrm>
                <a:off x="6387548" y="2062941"/>
                <a:ext cx="42605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4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130390-4B3D-8174-EC27-7556E40DF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548" y="2062941"/>
                <a:ext cx="4260573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623556-E547-1A6D-29F1-10A035F2F75D}"/>
                  </a:ext>
                </a:extLst>
              </p:cNvPr>
              <p:cNvSpPr txBox="1"/>
              <p:nvPr/>
            </p:nvSpPr>
            <p:spPr>
              <a:xfrm>
                <a:off x="6841083" y="2632885"/>
                <a:ext cx="3585418" cy="796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623556-E547-1A6D-29F1-10A035F2F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083" y="2632885"/>
                <a:ext cx="3585418" cy="7961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565740-973E-4D5F-5CA5-A7F950E8D9AC}"/>
                  </a:ext>
                </a:extLst>
              </p:cNvPr>
              <p:cNvSpPr txBox="1"/>
              <p:nvPr/>
            </p:nvSpPr>
            <p:spPr>
              <a:xfrm>
                <a:off x="6950766" y="3647499"/>
                <a:ext cx="4764155" cy="796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565740-973E-4D5F-5CA5-A7F950E8D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766" y="3647499"/>
                <a:ext cx="4764155" cy="7961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A92B53-2E04-D6C9-8AB6-20B44981C5C4}"/>
                  </a:ext>
                </a:extLst>
              </p:cNvPr>
              <p:cNvSpPr txBox="1"/>
              <p:nvPr/>
            </p:nvSpPr>
            <p:spPr>
              <a:xfrm>
                <a:off x="6740176" y="4510933"/>
                <a:ext cx="4764155" cy="914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d>
                                  <m:dPr>
                                    <m:ctrlPr>
                                      <a:rPr lang="en-AU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−2(4)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d>
                                  <m:d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+3(4)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A92B53-2E04-D6C9-8AB6-20B44981C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176" y="4510933"/>
                <a:ext cx="4764155" cy="9142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D5943A-12FB-2869-C2B9-E9C10786C97A}"/>
                  </a:ext>
                </a:extLst>
              </p:cNvPr>
              <p:cNvSpPr txBox="1"/>
              <p:nvPr/>
            </p:nvSpPr>
            <p:spPr>
              <a:xfrm>
                <a:off x="6524535" y="5328607"/>
                <a:ext cx="4974745" cy="1564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D5943A-12FB-2869-C2B9-E9C10786C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535" y="5328607"/>
                <a:ext cx="4974745" cy="15649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30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1D8589-2514-6B92-0615-7A2AA9CC0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75"/>
            <a:ext cx="10193173" cy="8573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3952878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Cambridge Ex 15D Q7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3D65AD-4EFA-0AC6-591D-3887B5C06ECC}"/>
                  </a:ext>
                </a:extLst>
              </p:cNvPr>
              <p:cNvSpPr txBox="1"/>
              <p:nvPr/>
            </p:nvSpPr>
            <p:spPr>
              <a:xfrm>
                <a:off x="68317" y="1564065"/>
                <a:ext cx="3035101" cy="776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3D65AD-4EFA-0AC6-591D-3887B5C06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7" y="1564065"/>
                <a:ext cx="3035101" cy="7763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1D10B0-65FB-3F28-98EA-60147D5A7146}"/>
                  </a:ext>
                </a:extLst>
              </p:cNvPr>
              <p:cNvSpPr txBox="1"/>
              <p:nvPr/>
            </p:nvSpPr>
            <p:spPr>
              <a:xfrm>
                <a:off x="132048" y="2462288"/>
                <a:ext cx="84466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−0</m:t>
                      </m:r>
                      <m:d>
                        <m:d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∵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AU" sz="2400" b="1" i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1D10B0-65FB-3F28-98EA-60147D5A7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48" y="2462288"/>
                <a:ext cx="8446687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C817AC-2903-1CDD-BAE7-FC770C853ABF}"/>
                  </a:ext>
                </a:extLst>
              </p:cNvPr>
              <p:cNvSpPr txBox="1"/>
              <p:nvPr/>
            </p:nvSpPr>
            <p:spPr>
              <a:xfrm>
                <a:off x="277697" y="3523521"/>
                <a:ext cx="3874686" cy="846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C817AC-2903-1CDD-BAE7-FC770C853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97" y="3523521"/>
                <a:ext cx="3874686" cy="8466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247B59-476D-9CF2-2C97-D24F6AFC177F}"/>
                  </a:ext>
                </a:extLst>
              </p:cNvPr>
              <p:cNvSpPr txBox="1"/>
              <p:nvPr/>
            </p:nvSpPr>
            <p:spPr>
              <a:xfrm>
                <a:off x="912535" y="4466945"/>
                <a:ext cx="2127807" cy="1653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b="1" i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247B59-476D-9CF2-2C97-D24F6AFC1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35" y="4466945"/>
                <a:ext cx="2127807" cy="16539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C474B8-29CD-A052-9393-AD3EDA557A8B}"/>
                  </a:ext>
                </a:extLst>
              </p:cNvPr>
              <p:cNvSpPr txBox="1"/>
              <p:nvPr/>
            </p:nvSpPr>
            <p:spPr>
              <a:xfrm>
                <a:off x="687431" y="3045873"/>
                <a:ext cx="38746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AU" sz="2400" b="1" i="1" dirty="0"/>
                  <a:t> </a:t>
                </a:r>
                <a:r>
                  <a:rPr lang="en-AU" sz="2400"/>
                  <a:t>is invertible </a:t>
                </a:r>
                <a:endParaRPr lang="en-AU" sz="2400" b="1" i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C474B8-29CD-A052-9393-AD3EDA557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31" y="3045873"/>
                <a:ext cx="3874686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37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8A1979-AD0D-063D-72D0-E2AB128B1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1" y="584775"/>
            <a:ext cx="7697274" cy="26102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4130509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Cambridge Ex 15D Q11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AF3C3B-49BC-5F12-871D-78ADD8E13EF2}"/>
                  </a:ext>
                </a:extLst>
              </p:cNvPr>
              <p:cNvSpPr txBox="1"/>
              <p:nvPr/>
            </p:nvSpPr>
            <p:spPr>
              <a:xfrm>
                <a:off x="-162977" y="3136356"/>
                <a:ext cx="4456462" cy="769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den>
                          </m:f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b="1" i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AF3C3B-49BC-5F12-871D-78ADD8E13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977" y="3136356"/>
                <a:ext cx="4456462" cy="7693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62A225-835D-3CFE-3DD6-CFAD219E2BD3}"/>
                  </a:ext>
                </a:extLst>
              </p:cNvPr>
              <p:cNvSpPr txBox="1"/>
              <p:nvPr/>
            </p:nvSpPr>
            <p:spPr>
              <a:xfrm>
                <a:off x="0" y="4017626"/>
                <a:ext cx="4456462" cy="651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AU" b="1" i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62A225-835D-3CFE-3DD6-CFAD219E2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17626"/>
                <a:ext cx="4456462" cy="6519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C075D8-EB3B-9D17-F893-C91FA21391D0}"/>
                  </a:ext>
                </a:extLst>
              </p:cNvPr>
              <p:cNvSpPr txBox="1"/>
              <p:nvPr/>
            </p:nvSpPr>
            <p:spPr>
              <a:xfrm>
                <a:off x="-92765" y="4781491"/>
                <a:ext cx="4456462" cy="697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AU" b="1" i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C075D8-EB3B-9D17-F893-C91FA2139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765" y="4781491"/>
                <a:ext cx="4456462" cy="697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FD4DC0-E6AC-54C4-4FB9-49C5D069D889}"/>
                  </a:ext>
                </a:extLst>
              </p:cNvPr>
              <p:cNvSpPr txBox="1"/>
              <p:nvPr/>
            </p:nvSpPr>
            <p:spPr>
              <a:xfrm>
                <a:off x="-92765" y="5492236"/>
                <a:ext cx="4456462" cy="687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+1−</m:t>
                          </m:r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AU" b="1" i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FD4DC0-E6AC-54C4-4FB9-49C5D069D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765" y="5492236"/>
                <a:ext cx="4456462" cy="6873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E84670-4840-F569-2587-E14C5C30BB4C}"/>
                  </a:ext>
                </a:extLst>
              </p:cNvPr>
              <p:cNvSpPr txBox="1"/>
              <p:nvPr/>
            </p:nvSpPr>
            <p:spPr>
              <a:xfrm>
                <a:off x="0" y="6153423"/>
                <a:ext cx="3697357" cy="651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AU" b="1" i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E84670-4840-F569-2587-E14C5C30B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53423"/>
                <a:ext cx="3697357" cy="6519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BB0A07-3B2C-E36C-E728-561C8F6F1469}"/>
                  </a:ext>
                </a:extLst>
              </p:cNvPr>
              <p:cNvSpPr txBox="1"/>
              <p:nvPr/>
            </p:nvSpPr>
            <p:spPr>
              <a:xfrm>
                <a:off x="4081462" y="3269631"/>
                <a:ext cx="5499860" cy="1182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b="1" i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BB0A07-3B2C-E36C-E728-561C8F6F1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462" y="3269631"/>
                <a:ext cx="5499860" cy="11821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338E4CC2-9F50-45C9-3294-8F1A3CCFBF1F}"/>
              </a:ext>
            </a:extLst>
          </p:cNvPr>
          <p:cNvGrpSpPr/>
          <p:nvPr/>
        </p:nvGrpSpPr>
        <p:grpSpPr>
          <a:xfrm>
            <a:off x="1950610" y="452635"/>
            <a:ext cx="5173560" cy="669240"/>
            <a:chOff x="1950610" y="452635"/>
            <a:chExt cx="5173560" cy="66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0EC8CB0-DEC5-433F-4B7F-995BAEB4CC83}"/>
                    </a:ext>
                  </a:extLst>
                </p14:cNvPr>
                <p14:cNvContentPartPr/>
                <p14:nvPr/>
              </p14:nvContentPartPr>
              <p14:xfrm>
                <a:off x="1950610" y="947635"/>
                <a:ext cx="1800000" cy="79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0EC8CB0-DEC5-433F-4B7F-995BAEB4CC8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41970" y="938635"/>
                  <a:ext cx="1817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24DBDA7-1390-FB8A-D723-F70ED17B8BD0}"/>
                    </a:ext>
                  </a:extLst>
                </p14:cNvPr>
                <p14:cNvContentPartPr/>
                <p14:nvPr/>
              </p14:nvContentPartPr>
              <p14:xfrm>
                <a:off x="3494650" y="1025395"/>
                <a:ext cx="1163520" cy="96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24DBDA7-1390-FB8A-D723-F70ED17B8BD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86010" y="1016395"/>
                  <a:ext cx="1181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5CDAF40-A26D-BACA-A3CE-D115A49B417E}"/>
                    </a:ext>
                  </a:extLst>
                </p14:cNvPr>
                <p14:cNvContentPartPr/>
                <p14:nvPr/>
              </p14:nvContentPartPr>
              <p14:xfrm>
                <a:off x="4852570" y="930355"/>
                <a:ext cx="28080" cy="161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5CDAF40-A26D-BACA-A3CE-D115A49B417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43930" y="921715"/>
                  <a:ext cx="45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4D4562C-6EA9-0366-58AA-0932A9CAD0A8}"/>
                    </a:ext>
                  </a:extLst>
                </p14:cNvPr>
                <p14:cNvContentPartPr/>
                <p14:nvPr/>
              </p14:nvContentPartPr>
              <p14:xfrm>
                <a:off x="4845010" y="875275"/>
                <a:ext cx="83880" cy="123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4D4562C-6EA9-0366-58AA-0932A9CAD0A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36370" y="866635"/>
                  <a:ext cx="101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137F99D-163B-DBF5-E907-AE41E2805B70}"/>
                    </a:ext>
                  </a:extLst>
                </p14:cNvPr>
                <p14:cNvContentPartPr/>
                <p14:nvPr/>
              </p14:nvContentPartPr>
              <p14:xfrm>
                <a:off x="4976770" y="865555"/>
                <a:ext cx="81720" cy="102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137F99D-163B-DBF5-E907-AE41E2805B7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68130" y="856915"/>
                  <a:ext cx="99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B7F51C2-6D0F-84BC-DF2B-77180D814251}"/>
                    </a:ext>
                  </a:extLst>
                </p14:cNvPr>
                <p14:cNvContentPartPr/>
                <p14:nvPr/>
              </p14:nvContentPartPr>
              <p14:xfrm>
                <a:off x="5107810" y="806515"/>
                <a:ext cx="141120" cy="132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B7F51C2-6D0F-84BC-DF2B-77180D81425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98810" y="797875"/>
                  <a:ext cx="158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F21ED5D-2DA8-3C01-6555-58DB2A00A6C0}"/>
                    </a:ext>
                  </a:extLst>
                </p14:cNvPr>
                <p14:cNvContentPartPr/>
                <p14:nvPr/>
              </p14:nvContentPartPr>
              <p14:xfrm>
                <a:off x="5238130" y="766915"/>
                <a:ext cx="139320" cy="77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F21ED5D-2DA8-3C01-6555-58DB2A00A6C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29490" y="757915"/>
                  <a:ext cx="156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325E3FD-C134-0AB0-5B46-E8767C6E72CC}"/>
                    </a:ext>
                  </a:extLst>
                </p14:cNvPr>
                <p14:cNvContentPartPr/>
                <p14:nvPr/>
              </p14:nvContentPartPr>
              <p14:xfrm>
                <a:off x="5286010" y="680875"/>
                <a:ext cx="152640" cy="244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325E3FD-C134-0AB0-5B46-E8767C6E72C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77010" y="671875"/>
                  <a:ext cx="1702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B565B44-C385-4EF6-C708-565EAAF57DA8}"/>
                    </a:ext>
                  </a:extLst>
                </p14:cNvPr>
                <p14:cNvContentPartPr/>
                <p14:nvPr/>
              </p14:nvContentPartPr>
              <p14:xfrm>
                <a:off x="5413810" y="672235"/>
                <a:ext cx="3960" cy="8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B565B44-C385-4EF6-C708-565EAAF57DA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04810" y="663595"/>
                  <a:ext cx="21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01E479B-954F-64DF-7790-83E900E41CCD}"/>
                    </a:ext>
                  </a:extLst>
                </p14:cNvPr>
                <p14:cNvContentPartPr/>
                <p14:nvPr/>
              </p14:nvContentPartPr>
              <p14:xfrm>
                <a:off x="5475730" y="702115"/>
                <a:ext cx="283680" cy="139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01E479B-954F-64DF-7790-83E900E41CC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67090" y="693115"/>
                  <a:ext cx="301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AFA926A-8721-2A55-62E8-AF116146A272}"/>
                    </a:ext>
                  </a:extLst>
                </p14:cNvPr>
                <p14:cNvContentPartPr/>
                <p14:nvPr/>
              </p14:nvContentPartPr>
              <p14:xfrm>
                <a:off x="5941930" y="654235"/>
                <a:ext cx="20880" cy="182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AFA926A-8721-2A55-62E8-AF116146A27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932930" y="645235"/>
                  <a:ext cx="385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ABC3B16-9A9E-D233-4363-CA0DE0DBED73}"/>
                    </a:ext>
                  </a:extLst>
                </p14:cNvPr>
                <p14:cNvContentPartPr/>
                <p14:nvPr/>
              </p14:nvContentPartPr>
              <p14:xfrm>
                <a:off x="6015730" y="693835"/>
                <a:ext cx="105840" cy="100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ABC3B16-9A9E-D233-4363-CA0DE0DBED7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07090" y="685195"/>
                  <a:ext cx="123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4B6DA2C-44BB-0110-5115-42FA4B93199E}"/>
                    </a:ext>
                  </a:extLst>
                </p14:cNvPr>
                <p14:cNvContentPartPr/>
                <p14:nvPr/>
              </p14:nvContentPartPr>
              <p14:xfrm>
                <a:off x="6178450" y="534715"/>
                <a:ext cx="124560" cy="209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4B6DA2C-44BB-0110-5115-42FA4B93199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69810" y="526075"/>
                  <a:ext cx="1422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BE8DC2C-78AE-A840-F63B-97A08832477A}"/>
                    </a:ext>
                  </a:extLst>
                </p14:cNvPr>
                <p14:cNvContentPartPr/>
                <p14:nvPr/>
              </p14:nvContentPartPr>
              <p14:xfrm>
                <a:off x="6323530" y="597355"/>
                <a:ext cx="176040" cy="171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BE8DC2C-78AE-A840-F63B-97A08832477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314890" y="588715"/>
                  <a:ext cx="193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3284A4C-7010-9F53-9DB7-212E6FA19526}"/>
                    </a:ext>
                  </a:extLst>
                </p14:cNvPr>
                <p14:cNvContentPartPr/>
                <p14:nvPr/>
              </p14:nvContentPartPr>
              <p14:xfrm>
                <a:off x="6520810" y="591595"/>
                <a:ext cx="108720" cy="377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3284A4C-7010-9F53-9DB7-212E6FA1952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12170" y="582955"/>
                  <a:ext cx="1263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B795FCC-9B2B-131C-5229-EBA6F202711B}"/>
                    </a:ext>
                  </a:extLst>
                </p14:cNvPr>
                <p14:cNvContentPartPr/>
                <p14:nvPr/>
              </p14:nvContentPartPr>
              <p14:xfrm>
                <a:off x="6650050" y="452635"/>
                <a:ext cx="474120" cy="244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B795FCC-9B2B-131C-5229-EBA6F202711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41410" y="443635"/>
                  <a:ext cx="491760" cy="26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1E1E0EA-96F0-159F-058A-DC76CBF37388}"/>
                  </a:ext>
                </a:extLst>
              </p:cNvPr>
              <p:cNvSpPr txBox="1"/>
              <p:nvPr/>
            </p:nvSpPr>
            <p:spPr>
              <a:xfrm>
                <a:off x="4081462" y="4648804"/>
                <a:ext cx="5499860" cy="708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sSup>
                                  <m:sSupPr>
                                    <m:ctrlP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AU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AU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AU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d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d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e>
                              <m:e>
                                <m:d>
                                  <m:dPr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A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AU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AU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b="1" i="1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1E1E0EA-96F0-159F-058A-DC76CBF37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462" y="4648804"/>
                <a:ext cx="5499860" cy="70872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4E7E9D-9978-BC1E-0A8B-63488F75108F}"/>
                  </a:ext>
                </a:extLst>
              </p:cNvPr>
              <p:cNvSpPr txBox="1"/>
              <p:nvPr/>
            </p:nvSpPr>
            <p:spPr>
              <a:xfrm>
                <a:off x="4137180" y="5697125"/>
                <a:ext cx="5499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AU" b="0" dirty="0"/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AU" b="1" i="1" dirty="0"/>
                  <a:t> </a:t>
                </a:r>
                <a:r>
                  <a:rPr lang="en-AU" dirty="0"/>
                  <a:t>all elements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AU" dirty="0"/>
                  <a:t> </a:t>
                </a:r>
                <a:r>
                  <a:rPr lang="en-AU"/>
                  <a:t>are integers</a:t>
                </a:r>
                <a:endParaRPr lang="en-AU" b="1" i="1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4E7E9D-9978-BC1E-0A8B-63488F751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180" y="5697125"/>
                <a:ext cx="5499860" cy="369332"/>
              </a:xfrm>
              <a:prstGeom prst="rect">
                <a:avLst/>
              </a:prstGeom>
              <a:blipFill>
                <a:blip r:embed="rId42"/>
                <a:stretch>
                  <a:fillRect l="-998" t="-10000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40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3952878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Cambridge Ex 15D Q9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D0F2FA-8863-8E09-49C1-A0F0F9B6E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1" y="677169"/>
            <a:ext cx="5306165" cy="5048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3187AC-1372-77A9-74DF-AFEDDF3DEAE4}"/>
                  </a:ext>
                </a:extLst>
              </p:cNvPr>
              <p:cNvSpPr txBox="1"/>
              <p:nvPr/>
            </p:nvSpPr>
            <p:spPr>
              <a:xfrm>
                <a:off x="181798" y="1125111"/>
                <a:ext cx="2284312" cy="58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𝐿𝑒𝑡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b="1" i="1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3187AC-1372-77A9-74DF-AFEDDF3D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98" y="1125111"/>
                <a:ext cx="2284312" cy="585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9A7593-28E1-230F-5CA1-B619F2BB16AC}"/>
                  </a:ext>
                </a:extLst>
              </p:cNvPr>
              <p:cNvSpPr txBox="1"/>
              <p:nvPr/>
            </p:nvSpPr>
            <p:spPr>
              <a:xfrm>
                <a:off x="-98065" y="1734415"/>
                <a:ext cx="36336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𝐿𝑒𝑡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AU" b="1" i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9A7593-28E1-230F-5CA1-B619F2BB1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065" y="1734415"/>
                <a:ext cx="3633618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5BAC10-E1DE-1602-3B48-C530B179D1BC}"/>
                  </a:ext>
                </a:extLst>
              </p:cNvPr>
              <p:cNvSpPr txBox="1"/>
              <p:nvPr/>
            </p:nvSpPr>
            <p:spPr>
              <a:xfrm>
                <a:off x="97587" y="2124529"/>
                <a:ext cx="3633618" cy="62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b="1" i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5BAC10-E1DE-1602-3B48-C530B179D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7" y="2124529"/>
                <a:ext cx="3633618" cy="6202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D7FC6D-C694-6A07-410B-C5AC5984802C}"/>
                  </a:ext>
                </a:extLst>
              </p:cNvPr>
              <p:cNvSpPr txBox="1"/>
              <p:nvPr/>
            </p:nvSpPr>
            <p:spPr>
              <a:xfrm>
                <a:off x="-263714" y="2837847"/>
                <a:ext cx="24139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𝐼𝑓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AU" b="1" i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D7FC6D-C694-6A07-410B-C5AC59848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3714" y="2837847"/>
                <a:ext cx="241394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A60309-362D-7C64-C3A8-97F796F3DDC2}"/>
                  </a:ext>
                </a:extLst>
              </p:cNvPr>
              <p:cNvSpPr txBox="1"/>
              <p:nvPr/>
            </p:nvSpPr>
            <p:spPr>
              <a:xfrm>
                <a:off x="269256" y="3340705"/>
                <a:ext cx="3461949" cy="62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b="1" i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A60309-362D-7C64-C3A8-97F796F3D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56" y="3340705"/>
                <a:ext cx="3461949" cy="6202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7F4C56-106F-487B-541C-870A2C5BB5C5}"/>
                  </a:ext>
                </a:extLst>
              </p:cNvPr>
              <p:cNvSpPr txBox="1"/>
              <p:nvPr/>
            </p:nvSpPr>
            <p:spPr>
              <a:xfrm>
                <a:off x="413344" y="4014037"/>
                <a:ext cx="2379733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𝑎𝑛</m:t>
                      </m:r>
                    </m:oMath>
                  </m:oMathPara>
                </a14:m>
                <a:endParaRPr lang="en-AU" b="1" i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7F4C56-106F-487B-541C-870A2C5BB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44" y="4014037"/>
                <a:ext cx="2379733" cy="6182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E5710C-5B8A-81E9-8BB9-DE2AE9A739D5}"/>
                  </a:ext>
                </a:extLst>
              </p:cNvPr>
              <p:cNvSpPr txBox="1"/>
              <p:nvPr/>
            </p:nvSpPr>
            <p:spPr>
              <a:xfrm>
                <a:off x="413344" y="4685381"/>
                <a:ext cx="2379733" cy="566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AU" b="1" i="1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E5710C-5B8A-81E9-8BB9-DE2AE9A73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44" y="4685381"/>
                <a:ext cx="2379733" cy="5666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7E10A49-52C3-80C2-33AF-C5CF0DB78004}"/>
                  </a:ext>
                </a:extLst>
              </p14:cNvPr>
              <p14:cNvContentPartPr/>
              <p14:nvPr/>
            </p14:nvContentPartPr>
            <p14:xfrm>
              <a:off x="1268476" y="3526669"/>
              <a:ext cx="165960" cy="53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7E10A49-52C3-80C2-33AF-C5CF0DB7800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14836" y="3419029"/>
                <a:ext cx="2736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E5F1C0-16DD-F285-29ED-3C05BCBCE14C}"/>
                  </a:ext>
                </a:extLst>
              </p14:cNvPr>
              <p14:cNvContentPartPr/>
              <p14:nvPr/>
            </p14:nvContentPartPr>
            <p14:xfrm>
              <a:off x="2486356" y="3515149"/>
              <a:ext cx="114120" cy="41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E5F1C0-16DD-F285-29ED-3C05BCBCE14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32716" y="3407149"/>
                <a:ext cx="2217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48B5637-C328-B856-7C10-6E4DD6588C11}"/>
                  </a:ext>
                </a:extLst>
              </p14:cNvPr>
              <p14:cNvContentPartPr/>
              <p14:nvPr/>
            </p14:nvContentPartPr>
            <p14:xfrm>
              <a:off x="1748202" y="3812875"/>
              <a:ext cx="136800" cy="24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48B5637-C328-B856-7C10-6E4DD6588C1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94562" y="3705235"/>
                <a:ext cx="2444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5AA8F9-9975-EA2B-86B6-ADE359CBDC0E}"/>
                  </a:ext>
                </a:extLst>
              </p14:cNvPr>
              <p14:cNvContentPartPr/>
              <p14:nvPr/>
            </p14:nvContentPartPr>
            <p14:xfrm>
              <a:off x="2837202" y="3801355"/>
              <a:ext cx="125280" cy="51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5AA8F9-9975-EA2B-86B6-ADE359CBDC0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83562" y="3693355"/>
                <a:ext cx="2329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9DC8DB-4E49-EC9D-ED7C-F4FF842985D6}"/>
                  </a:ext>
                </a:extLst>
              </p:cNvPr>
              <p:cNvSpPr txBox="1"/>
              <p:nvPr/>
            </p:nvSpPr>
            <p:spPr>
              <a:xfrm>
                <a:off x="61834" y="5305173"/>
                <a:ext cx="2379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Subst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𝑎𝑛</m:t>
                      </m:r>
                    </m:oMath>
                  </m:oMathPara>
                </a14:m>
                <a:endParaRPr lang="en-AU" b="1" i="1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9DC8DB-4E49-EC9D-ED7C-F4FF84298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4" y="5305173"/>
                <a:ext cx="237973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6194FD-0C10-0D5E-5D8E-09D39D47E8CE}"/>
                  </a:ext>
                </a:extLst>
              </p:cNvPr>
              <p:cNvSpPr txBox="1"/>
              <p:nvPr/>
            </p:nvSpPr>
            <p:spPr>
              <a:xfrm>
                <a:off x="413343" y="5800366"/>
                <a:ext cx="2379733" cy="566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𝑎𝑛</m:t>
                      </m:r>
                    </m:oMath>
                  </m:oMathPara>
                </a14:m>
                <a:endParaRPr lang="en-AU" b="1" i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6194FD-0C10-0D5E-5D8E-09D39D47E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43" y="5800366"/>
                <a:ext cx="2379733" cy="56669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10E0816-D0B1-B414-9135-73FB7D55568D}"/>
                  </a:ext>
                </a:extLst>
              </p:cNvPr>
              <p:cNvSpPr txBox="1"/>
              <p:nvPr/>
            </p:nvSpPr>
            <p:spPr>
              <a:xfrm>
                <a:off x="-98065" y="6387970"/>
                <a:ext cx="2379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AU" b="1" i="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10E0816-D0B1-B414-9135-73FB7D555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065" y="6387970"/>
                <a:ext cx="2379733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C6424A-FD58-E180-97B1-09A92F1F5519}"/>
                  </a:ext>
                </a:extLst>
              </p:cNvPr>
              <p:cNvSpPr txBox="1"/>
              <p:nvPr/>
            </p:nvSpPr>
            <p:spPr>
              <a:xfrm>
                <a:off x="1091801" y="6408880"/>
                <a:ext cx="2379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=±1</m:t>
                      </m:r>
                    </m:oMath>
                  </m:oMathPara>
                </a14:m>
                <a:endParaRPr lang="en-AU" b="1" i="1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C6424A-FD58-E180-97B1-09A92F1F5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801" y="6408880"/>
                <a:ext cx="2379733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390D03-7A8C-5D6D-3BA9-A818CAB423DF}"/>
                  </a:ext>
                </a:extLst>
              </p:cNvPr>
              <p:cNvSpPr txBox="1"/>
              <p:nvPr/>
            </p:nvSpPr>
            <p:spPr>
              <a:xfrm>
                <a:off x="4815662" y="1341067"/>
                <a:ext cx="2379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AU" b="0" dirty="0"/>
                  <a:t>If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AU" b="1" i="1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390D03-7A8C-5D6D-3BA9-A818CAB42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662" y="1341067"/>
                <a:ext cx="2379733" cy="369332"/>
              </a:xfrm>
              <a:prstGeom prst="rect">
                <a:avLst/>
              </a:prstGeom>
              <a:blipFill>
                <a:blip r:embed="rId22"/>
                <a:stretch>
                  <a:fillRect l="-2308" t="-9836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4160FA-4D2E-F1DC-C507-B7B8C5E678B0}"/>
                  </a:ext>
                </a:extLst>
              </p:cNvPr>
              <p:cNvSpPr txBox="1"/>
              <p:nvPr/>
            </p:nvSpPr>
            <p:spPr>
              <a:xfrm>
                <a:off x="4815662" y="1768391"/>
                <a:ext cx="33476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AU" dirty="0"/>
                  <a:t>Then </a:t>
                </a:r>
                <a14:m>
                  <m:oMath xmlns:m="http://schemas.openxmlformats.org/officeDocument/2006/math"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AU" b="1" i="1" dirty="0"/>
                  <a:t> </a:t>
                </a:r>
                <a:r>
                  <a:rPr lang="en-AU" dirty="0"/>
                  <a:t>and</a:t>
                </a:r>
                <a:r>
                  <a:rPr lang="en-AU" b="1" i="1" dirty="0"/>
                  <a:t>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AU" b="1" i="1" dirty="0"/>
                  <a:t> 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4160FA-4D2E-F1DC-C507-B7B8C5E67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662" y="1768391"/>
                <a:ext cx="3347677" cy="369332"/>
              </a:xfrm>
              <a:prstGeom prst="rect">
                <a:avLst/>
              </a:prstGeom>
              <a:blipFill>
                <a:blip r:embed="rId23"/>
                <a:stretch>
                  <a:fillRect l="-1639" t="-8197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7704BF-9A07-4119-7C51-E20A16335AA3}"/>
                  </a:ext>
                </a:extLst>
              </p:cNvPr>
              <p:cNvSpPr txBox="1"/>
              <p:nvPr/>
            </p:nvSpPr>
            <p:spPr>
              <a:xfrm>
                <a:off x="4815662" y="2249980"/>
                <a:ext cx="62499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AU" dirty="0"/>
                  <a:t>Only value that satisfy </a:t>
                </a:r>
                <a14:m>
                  <m:oMath xmlns:m="http://schemas.openxmlformats.org/officeDocument/2006/math"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AU" b="1" i="1" dirty="0"/>
                  <a:t> </a:t>
                </a:r>
                <a:r>
                  <a:rPr lang="en-AU" dirty="0"/>
                  <a:t>and</a:t>
                </a:r>
                <a:r>
                  <a:rPr lang="en-AU" i="1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i="1" dirty="0"/>
                  <a:t>is if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AU" b="1" i="1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7704BF-9A07-4119-7C51-E20A16335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662" y="2249980"/>
                <a:ext cx="6249903" cy="369332"/>
              </a:xfrm>
              <a:prstGeom prst="rect">
                <a:avLst/>
              </a:prstGeom>
              <a:blipFill>
                <a:blip r:embed="rId24"/>
                <a:stretch>
                  <a:fillRect l="-878" t="-8197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1DC9DE6-A53D-25FB-3E9E-153BF86AA59F}"/>
                  </a:ext>
                </a:extLst>
              </p:cNvPr>
              <p:cNvSpPr txBox="1"/>
              <p:nvPr/>
            </p:nvSpPr>
            <p:spPr>
              <a:xfrm>
                <a:off x="4815662" y="2705159"/>
                <a:ext cx="62499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AU" dirty="0"/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1DC9DE6-A53D-25FB-3E9E-153BF86AA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662" y="2705159"/>
                <a:ext cx="6249903" cy="369332"/>
              </a:xfrm>
              <a:prstGeom prst="rect">
                <a:avLst/>
              </a:prstGeom>
              <a:blipFill>
                <a:blip r:embed="rId25"/>
                <a:stretch>
                  <a:fillRect l="-878" t="-10000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237CA5-492A-AB2F-34FB-BD451AF8E9A5}"/>
                  </a:ext>
                </a:extLst>
              </p:cNvPr>
              <p:cNvSpPr txBox="1"/>
              <p:nvPr/>
            </p:nvSpPr>
            <p:spPr>
              <a:xfrm>
                <a:off x="4940321" y="3074491"/>
                <a:ext cx="4414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237CA5-492A-AB2F-34FB-BD451AF8E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321" y="3074491"/>
                <a:ext cx="4414477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5B75504-7110-3A82-2674-847176765D57}"/>
                  </a:ext>
                </a:extLst>
              </p:cNvPr>
              <p:cNvSpPr txBox="1"/>
              <p:nvPr/>
            </p:nvSpPr>
            <p:spPr>
              <a:xfrm>
                <a:off x="4940321" y="3455963"/>
                <a:ext cx="4414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=±1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5B75504-7110-3A82-2674-847176765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321" y="3455963"/>
                <a:ext cx="4414477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7B85F59-CA59-AE54-AC6E-A9E932AAEB5D}"/>
                  </a:ext>
                </a:extLst>
              </p:cNvPr>
              <p:cNvSpPr txBox="1"/>
              <p:nvPr/>
            </p:nvSpPr>
            <p:spPr>
              <a:xfrm>
                <a:off x="4953844" y="4100093"/>
                <a:ext cx="4488330" cy="1078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∴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AU" b="1" i="1" dirty="0"/>
                  <a:t> </a:t>
                </a:r>
                <a:br>
                  <a:rPr lang="en-AU" b="1" i="1" dirty="0"/>
                </a:br>
                <a:r>
                  <a:rPr lang="en-AU" dirty="0"/>
                  <a:t>or</a:t>
                </a:r>
                <a:r>
                  <a:rPr lang="en-AU" b="1" i="1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b="1" i="1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7B85F59-CA59-AE54-AC6E-A9E932AAE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44" y="4100093"/>
                <a:ext cx="4488330" cy="1078244"/>
              </a:xfrm>
              <a:prstGeom prst="rect">
                <a:avLst/>
              </a:prstGeom>
              <a:blipFill>
                <a:blip r:embed="rId28"/>
                <a:stretch>
                  <a:fillRect l="-122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41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54002" y="3709318"/>
                <a:ext cx="2217166" cy="13606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mr-I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mr-IN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mr-I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0" lang="mr-IN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kumimoji="0" lang="mr-IN" sz="24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kumimoji="0" lang="en-AU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</a:rPr>
                                                    <m:t>5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kumimoji="0" lang="en-AU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kumimoji="0" lang="mr-IN" sz="24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kumimoji="0" lang="en-AU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kumimoji="0" lang="en-AU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0" lang="mr-IN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kumimoji="0" lang="mr-IN" sz="24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kumimoji="0" lang="en-AU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kumimoji="0" lang="en-AU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kumimoji="0" lang="mr-IN" sz="24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kumimoji="0" lang="en-AU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kumimoji="0" lang="en-AU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mr-IN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0" lang="mr-IN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kumimoji="0" lang="mr-IN" sz="24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kumimoji="0" lang="en-AU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</a:rPr>
                                                    <m:t> </m:t>
                                                  </m:r>
                                                  <m:r>
                                                    <a:rPr kumimoji="0" lang="en-AU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</a:rPr>
                                                    <m:t> 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kumimoji="0" lang="en-AU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kumimoji="0" lang="mr-IN" sz="24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kumimoji="0" lang="en-AU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kumimoji="0" lang="en-AU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0" lang="mr-IN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kumimoji="0" lang="mr-IN" sz="24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kumimoji="0" lang="en-AU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kumimoji="0" lang="en-AU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kumimoji="0" lang="mr-IN" sz="24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black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kumimoji="0" lang="en-AU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kumimoji="0" lang="en-AU" sz="2400" b="0" i="1" u="none" strike="noStrike" kern="1200" cap="none" spc="0" normalizeH="0" baseline="0" noProof="0" smtClean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black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charset="0"/>
                                                      <a:ea typeface="+mn-ea"/>
                                                    </a:rPr>
                                                    <m:t>−4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A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2" y="3709318"/>
                <a:ext cx="2217166" cy="13606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6616" y="573122"/>
            <a:ext cx="11415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A square matrix has a leading diagonal from top left to bottom right along the diagonal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15937" y="4076888"/>
                <a:ext cx="1682704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1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937" y="4076888"/>
                <a:ext cx="1682704" cy="1139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1940407" y="4095413"/>
            <a:ext cx="1635716" cy="11970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76123" y="4985469"/>
            <a:ext cx="2863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</a:rPr>
              <a:t>Leading Diagonal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495" y="2860981"/>
            <a:ext cx="10285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All other elements in the matrix below are zero therefore this is a diagonal matrix (Numbers only on the diagonal).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3067080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Prior Knowledge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616" y="2057556"/>
            <a:ext cx="11415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A square matrix that has zeros in all spaces apart from the leading diagonal is called a</a:t>
            </a:r>
            <a:r>
              <a:rPr lang="en-AU" sz="2400" b="1" u="sng" dirty="0"/>
              <a:t> diagonal matrix</a:t>
            </a: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72284" y="1060206"/>
                <a:ext cx="1269578" cy="876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mr-I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3200" i="1">
                                    <a:latin typeface="Cambria Math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AU" sz="3200" i="1">
                                    <a:latin typeface="Cambria Math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3200" i="1">
                                    <a:latin typeface="Cambria Math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AU" sz="3200" i="1">
                                    <a:latin typeface="Cambria Math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284" y="1060206"/>
                <a:ext cx="1269578" cy="8764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4309444" y="1060206"/>
            <a:ext cx="1066120" cy="9384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04802A5-A887-D54C-A22A-89ADC11BF9AD}"/>
                  </a:ext>
                </a:extLst>
              </p14:cNvPr>
              <p14:cNvContentPartPr/>
              <p14:nvPr/>
            </p14:nvContentPartPr>
            <p14:xfrm>
              <a:off x="2255170" y="4076888"/>
              <a:ext cx="1353786" cy="704545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C04802A5-A887-D54C-A22A-89ADC11BF9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39332" y="4013526"/>
                <a:ext cx="1385462" cy="831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BE69BB4-79F1-7140-BE37-C83DE306BEDA}"/>
                  </a:ext>
                </a:extLst>
              </p14:cNvPr>
              <p14:cNvContentPartPr/>
              <p14:nvPr/>
            </p14:nvContentPartPr>
            <p14:xfrm>
              <a:off x="1884391" y="4534316"/>
              <a:ext cx="1177005" cy="776646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DBE69BB4-79F1-7140-BE37-C83DE306BED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68554" y="4470975"/>
                <a:ext cx="1208680" cy="903688"/>
              </a:xfrm>
              <a:prstGeom prst="rect">
                <a:avLst/>
              </a:prstGeom>
            </p:spPr>
          </p:pic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6676828" y="3524064"/>
            <a:ext cx="2885122" cy="18592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04802A5-A887-D54C-A22A-89ADC11BF9AD}"/>
                  </a:ext>
                </a:extLst>
              </p14:cNvPr>
              <p14:cNvContentPartPr/>
              <p14:nvPr/>
            </p14:nvContentPartPr>
            <p14:xfrm>
              <a:off x="7741430" y="3645024"/>
              <a:ext cx="1782360" cy="937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C04802A5-A887-D54C-A22A-89ADC11BF9A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25590" y="3581664"/>
                <a:ext cx="1814040" cy="10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BE69BB4-79F1-7140-BE37-C83DE306BEDA}"/>
                  </a:ext>
                </a:extLst>
              </p14:cNvPr>
              <p14:cNvContentPartPr/>
              <p14:nvPr/>
            </p14:nvContentPartPr>
            <p14:xfrm>
              <a:off x="6754310" y="4181424"/>
              <a:ext cx="1712520" cy="1023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DBE69BB4-79F1-7140-BE37-C83DE306BED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38470" y="4118064"/>
                <a:ext cx="1744200" cy="115056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47" y="992371"/>
            <a:ext cx="1177167" cy="117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8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7" grpId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0"/>
            <a:ext cx="3952878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Cambridge Ex 15D Q9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D0F2FA-8863-8E09-49C1-A0F0F9B6E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1" y="677169"/>
            <a:ext cx="5306165" cy="5048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3187AC-1372-77A9-74DF-AFEDDF3DEAE4}"/>
                  </a:ext>
                </a:extLst>
              </p:cNvPr>
              <p:cNvSpPr txBox="1"/>
              <p:nvPr/>
            </p:nvSpPr>
            <p:spPr>
              <a:xfrm>
                <a:off x="181798" y="1125111"/>
                <a:ext cx="2284312" cy="58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𝐿𝑒𝑡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b="1" i="1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3187AC-1372-77A9-74DF-AFEDDF3D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98" y="1125111"/>
                <a:ext cx="2284312" cy="585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5BAC10-E1DE-1602-3B48-C530B179D1BC}"/>
                  </a:ext>
                </a:extLst>
              </p:cNvPr>
              <p:cNvSpPr txBox="1"/>
              <p:nvPr/>
            </p:nvSpPr>
            <p:spPr>
              <a:xfrm>
                <a:off x="-207" y="1778909"/>
                <a:ext cx="3633618" cy="62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b="1" i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5BAC10-E1DE-1602-3B48-C530B179D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7" y="1778909"/>
                <a:ext cx="3633618" cy="6202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A60309-362D-7C64-C3A8-97F796F3DDC2}"/>
                  </a:ext>
                </a:extLst>
              </p:cNvPr>
              <p:cNvSpPr txBox="1"/>
              <p:nvPr/>
            </p:nvSpPr>
            <p:spPr>
              <a:xfrm>
                <a:off x="181798" y="2532644"/>
                <a:ext cx="3461949" cy="62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b="1" i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A60309-362D-7C64-C3A8-97F796F3D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98" y="2532644"/>
                <a:ext cx="3461949" cy="6202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7E10A49-52C3-80C2-33AF-C5CF0DB78004}"/>
                  </a:ext>
                </a:extLst>
              </p14:cNvPr>
              <p14:cNvContentPartPr/>
              <p14:nvPr/>
            </p14:nvContentPartPr>
            <p14:xfrm>
              <a:off x="1181018" y="2718608"/>
              <a:ext cx="165960" cy="53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7E10A49-52C3-80C2-33AF-C5CF0DB7800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27378" y="2610968"/>
                <a:ext cx="2736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E5F1C0-16DD-F285-29ED-3C05BCBCE14C}"/>
                  </a:ext>
                </a:extLst>
              </p14:cNvPr>
              <p14:cNvContentPartPr/>
              <p14:nvPr/>
            </p14:nvContentPartPr>
            <p14:xfrm>
              <a:off x="2398898" y="2707088"/>
              <a:ext cx="114120" cy="414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E5F1C0-16DD-F285-29ED-3C05BCBCE1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45258" y="2599088"/>
                <a:ext cx="2217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48B5637-C328-B856-7C10-6E4DD6588C11}"/>
                  </a:ext>
                </a:extLst>
              </p14:cNvPr>
              <p14:cNvContentPartPr/>
              <p14:nvPr/>
            </p14:nvContentPartPr>
            <p14:xfrm>
              <a:off x="1660744" y="3004814"/>
              <a:ext cx="136800" cy="24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48B5637-C328-B856-7C10-6E4DD6588C1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07104" y="2897174"/>
                <a:ext cx="2444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5AA8F9-9975-EA2B-86B6-ADE359CBDC0E}"/>
                  </a:ext>
                </a:extLst>
              </p14:cNvPr>
              <p14:cNvContentPartPr/>
              <p14:nvPr/>
            </p14:nvContentPartPr>
            <p14:xfrm>
              <a:off x="2749744" y="2993294"/>
              <a:ext cx="125280" cy="51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5AA8F9-9975-EA2B-86B6-ADE359CBDC0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6104" y="2885294"/>
                <a:ext cx="2329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14CC88-E7CE-6526-12C0-1620BCB8EBE7}"/>
                  </a:ext>
                </a:extLst>
              </p:cNvPr>
              <p:cNvSpPr txBox="1"/>
              <p:nvPr/>
            </p:nvSpPr>
            <p:spPr>
              <a:xfrm>
                <a:off x="334133" y="3377645"/>
                <a:ext cx="57618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AU" b="0" dirty="0"/>
                  <a:t>If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=−1,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AU" b="1" i="1" dirty="0"/>
                  <a:t> </a:t>
                </a:r>
                <a:r>
                  <a:rPr lang="en-AU" dirty="0"/>
                  <a:t>with no restrictions on b and c</a:t>
                </a:r>
                <a:endParaRPr lang="en-AU" b="1" i="1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14CC88-E7CE-6526-12C0-1620BCB8E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33" y="3377645"/>
                <a:ext cx="5761867" cy="369332"/>
              </a:xfrm>
              <a:prstGeom prst="rect">
                <a:avLst/>
              </a:prstGeom>
              <a:blipFill>
                <a:blip r:embed="rId14"/>
                <a:stretch>
                  <a:fillRect l="-952" t="-8197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271C7E-5EB8-EDCA-962B-8179EABA19C4}"/>
                  </a:ext>
                </a:extLst>
              </p:cNvPr>
              <p:cNvSpPr txBox="1"/>
              <p:nvPr/>
            </p:nvSpPr>
            <p:spPr>
              <a:xfrm>
                <a:off x="396062" y="3647396"/>
                <a:ext cx="62499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AU" dirty="0"/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271C7E-5EB8-EDCA-962B-8179EABA1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62" y="3647396"/>
                <a:ext cx="6249903" cy="369332"/>
              </a:xfrm>
              <a:prstGeom prst="rect">
                <a:avLst/>
              </a:prstGeom>
              <a:blipFill>
                <a:blip r:embed="rId15"/>
                <a:stretch>
                  <a:fillRect l="-878" t="-8197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2B50CEF-0F8D-CD23-9F84-654C83BD7E42}"/>
                  </a:ext>
                </a:extLst>
              </p:cNvPr>
              <p:cNvSpPr txBox="1"/>
              <p:nvPr/>
            </p:nvSpPr>
            <p:spPr>
              <a:xfrm>
                <a:off x="626738" y="4110806"/>
                <a:ext cx="4414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2B50CEF-0F8D-CD23-9F84-654C83BD7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38" y="4110806"/>
                <a:ext cx="4414477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2C614F-9FF7-0C38-C5F3-F8DD1367874B}"/>
                  </a:ext>
                </a:extLst>
              </p:cNvPr>
              <p:cNvSpPr txBox="1"/>
              <p:nvPr/>
            </p:nvSpPr>
            <p:spPr>
              <a:xfrm>
                <a:off x="-135262" y="4492278"/>
                <a:ext cx="4414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2C614F-9FF7-0C38-C5F3-F8DD13678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5262" y="4492278"/>
                <a:ext cx="4414477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1B597F-64DC-349F-B7A2-4EB7F526DEE0}"/>
                  </a:ext>
                </a:extLst>
              </p:cNvPr>
              <p:cNvSpPr txBox="1"/>
              <p:nvPr/>
            </p:nvSpPr>
            <p:spPr>
              <a:xfrm>
                <a:off x="-135262" y="4855903"/>
                <a:ext cx="4414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1B597F-64DC-349F-B7A2-4EB7F526D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5262" y="4855903"/>
                <a:ext cx="4414477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ADDFC7-62D8-F7D2-BCBD-02612945C40E}"/>
                  </a:ext>
                </a:extLst>
              </p:cNvPr>
              <p:cNvSpPr txBox="1"/>
              <p:nvPr/>
            </p:nvSpPr>
            <p:spPr>
              <a:xfrm>
                <a:off x="280866" y="5248570"/>
                <a:ext cx="4414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AU" b="0" dirty="0"/>
                  <a:t>Case 1: Consider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0,  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ADDFC7-62D8-F7D2-BCBD-02612945C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66" y="5248570"/>
                <a:ext cx="4414477" cy="369332"/>
              </a:xfrm>
              <a:prstGeom prst="rect">
                <a:avLst/>
              </a:prstGeom>
              <a:blipFill>
                <a:blip r:embed="rId19"/>
                <a:stretch>
                  <a:fillRect l="-1105" t="-9836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258CB6-AD6F-8438-8B58-C55234F7E72C}"/>
                  </a:ext>
                </a:extLst>
              </p:cNvPr>
              <p:cNvSpPr txBox="1"/>
              <p:nvPr/>
            </p:nvSpPr>
            <p:spPr>
              <a:xfrm>
                <a:off x="-68458" y="5624335"/>
                <a:ext cx="4414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258CB6-AD6F-8438-8B58-C55234F7E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458" y="5624335"/>
                <a:ext cx="4414477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4572935-5553-5AC7-AD16-C0FF1140B085}"/>
                  </a:ext>
                </a:extLst>
              </p:cNvPr>
              <p:cNvSpPr txBox="1"/>
              <p:nvPr/>
            </p:nvSpPr>
            <p:spPr>
              <a:xfrm>
                <a:off x="-46591" y="5975613"/>
                <a:ext cx="4414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=±1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4572935-5553-5AC7-AD16-C0FF1140B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591" y="5975613"/>
                <a:ext cx="4414477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C4290BB-849F-35DF-0B8E-A54B4332EF99}"/>
                  </a:ext>
                </a:extLst>
              </p:cNvPr>
              <p:cNvSpPr txBox="1"/>
              <p:nvPr/>
            </p:nvSpPr>
            <p:spPr>
              <a:xfrm>
                <a:off x="2708833" y="5681562"/>
                <a:ext cx="4488330" cy="58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∴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AU" dirty="0"/>
                  <a:t>   or  </a:t>
                </a:r>
                <a:r>
                  <a:rPr lang="en-AU" b="1" i="1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b="1" i="1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C4290BB-849F-35DF-0B8E-A54B4332E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833" y="5681562"/>
                <a:ext cx="4488330" cy="58528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EBEEC7C-7403-C9D5-2024-C19533B9EDD9}"/>
                  </a:ext>
                </a:extLst>
              </p:cNvPr>
              <p:cNvSpPr txBox="1"/>
              <p:nvPr/>
            </p:nvSpPr>
            <p:spPr>
              <a:xfrm>
                <a:off x="7197163" y="307837"/>
                <a:ext cx="4414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AU" b="0" dirty="0"/>
                  <a:t>Case 2: Consider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0,  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EBEEC7C-7403-C9D5-2024-C19533B9E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163" y="307837"/>
                <a:ext cx="4414477" cy="369332"/>
              </a:xfrm>
              <a:prstGeom prst="rect">
                <a:avLst/>
              </a:prstGeom>
              <a:blipFill>
                <a:blip r:embed="rId23"/>
                <a:stretch>
                  <a:fillRect l="-1243" t="-8197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FC99A32-BE5B-6D0C-8864-F9CC9D77B4A5}"/>
                  </a:ext>
                </a:extLst>
              </p:cNvPr>
              <p:cNvSpPr txBox="1"/>
              <p:nvPr/>
            </p:nvSpPr>
            <p:spPr>
              <a:xfrm>
                <a:off x="6830086" y="712339"/>
                <a:ext cx="4414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=±1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FC99A32-BE5B-6D0C-8864-F9CC9D77B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086" y="712339"/>
                <a:ext cx="4414477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EF426B6-4EE4-AB46-ADE8-3B74DAA6E1F2}"/>
                  </a:ext>
                </a:extLst>
              </p:cNvPr>
              <p:cNvSpPr txBox="1"/>
              <p:nvPr/>
            </p:nvSpPr>
            <p:spPr>
              <a:xfrm>
                <a:off x="7123310" y="1116841"/>
                <a:ext cx="4488330" cy="58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⇒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AU" dirty="0"/>
                  <a:t>   or  </a:t>
                </a:r>
                <a:r>
                  <a:rPr lang="en-AU" b="1" i="1" dirty="0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b="1" i="1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EF426B6-4EE4-AB46-ADE8-3B74DAA6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310" y="1116841"/>
                <a:ext cx="4488330" cy="58528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835EF30-5B42-595F-8F30-E3B101645B57}"/>
                  </a:ext>
                </a:extLst>
              </p:cNvPr>
              <p:cNvSpPr txBox="1"/>
              <p:nvPr/>
            </p:nvSpPr>
            <p:spPr>
              <a:xfrm>
                <a:off x="7197163" y="1878593"/>
                <a:ext cx="4414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AU" b="0" dirty="0"/>
                  <a:t>Case 3: Consider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835EF30-5B42-595F-8F30-E3B101645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163" y="1878593"/>
                <a:ext cx="4414477" cy="369332"/>
              </a:xfrm>
              <a:prstGeom prst="rect">
                <a:avLst/>
              </a:prstGeom>
              <a:blipFill>
                <a:blip r:embed="rId26"/>
                <a:stretch>
                  <a:fillRect l="-1243" t="-8197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0B39DF-AC29-65BA-CB72-5900E233F24F}"/>
                  </a:ext>
                </a:extLst>
              </p:cNvPr>
              <p:cNvSpPr txBox="1"/>
              <p:nvPr/>
            </p:nvSpPr>
            <p:spPr>
              <a:xfrm>
                <a:off x="6504077" y="2283095"/>
                <a:ext cx="4414477" cy="6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0B39DF-AC29-65BA-CB72-5900E233F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077" y="2283095"/>
                <a:ext cx="4414477" cy="64812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29AF22-6D5B-A971-5126-2BBCB9B7D434}"/>
                  </a:ext>
                </a:extLst>
              </p:cNvPr>
              <p:cNvSpPr txBox="1"/>
              <p:nvPr/>
            </p:nvSpPr>
            <p:spPr>
              <a:xfrm>
                <a:off x="6467150" y="3066536"/>
                <a:ext cx="4488330" cy="97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⇒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en-A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AU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AU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b="1" i="1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C29AF22-6D5B-A971-5126-2BBCB9B7D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150" y="3066536"/>
                <a:ext cx="4488330" cy="97270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52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26" grpId="0"/>
      <p:bldP spid="28" grpId="0"/>
      <p:bldP spid="29" grpId="0"/>
      <p:bldP spid="30" grpId="0"/>
      <p:bldP spid="31" grpId="0"/>
      <p:bldP spid="32" grpId="0"/>
      <p:bldP spid="5" grpId="0"/>
      <p:bldP spid="27" grpId="0"/>
      <p:bldP spid="33" grpId="0"/>
      <p:bldP spid="36" grpId="0"/>
      <p:bldP spid="37" grpId="0"/>
      <p:bldP spid="38" grpId="0"/>
      <p:bldP spid="40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7599" y="812616"/>
            <a:ext cx="10261909" cy="2748001"/>
          </a:xfrm>
        </p:spPr>
        <p:txBody>
          <a:bodyPr>
            <a:normAutofit/>
          </a:bodyPr>
          <a:lstStyle/>
          <a:p>
            <a:pPr algn="l"/>
            <a:r>
              <a:rPr lang="en-AU" sz="4000" dirty="0"/>
              <a:t>Complete Cambridge Ex 15D</a:t>
            </a:r>
          </a:p>
          <a:p>
            <a:pPr algn="l"/>
            <a:endParaRPr lang="en-AU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07689-760D-4D71-9448-AFF1CCEB30E0}"/>
              </a:ext>
            </a:extLst>
          </p:cNvPr>
          <p:cNvSpPr txBox="1"/>
          <p:nvPr/>
        </p:nvSpPr>
        <p:spPr>
          <a:xfrm>
            <a:off x="0" y="-28398"/>
            <a:ext cx="3895468" cy="584775"/>
          </a:xfrm>
          <a:prstGeom prst="homePlate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Independent Practice</a:t>
            </a:r>
          </a:p>
        </p:txBody>
      </p:sp>
    </p:spTree>
    <p:extLst>
      <p:ext uri="{BB962C8B-B14F-4D97-AF65-F5344CB8AC3E}">
        <p14:creationId xmlns:p14="http://schemas.microsoft.com/office/powerpoint/2010/main" val="390091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42776" y="1092195"/>
                <a:ext cx="10515600" cy="1067204"/>
              </a:xfrm>
            </p:spPr>
            <p:txBody>
              <a:bodyPr/>
              <a:lstStyle/>
              <a:p>
                <a:pPr>
                  <a:buFont typeface="Arial" charset="0"/>
                  <a:buChar char="•"/>
                </a:pPr>
                <a:r>
                  <a:rPr lang="en-US" dirty="0"/>
                  <a:t> For square matrices of a given size, a multiplicative identity </a:t>
                </a:r>
                <a14:m>
                  <m:oMath xmlns:m="http://schemas.openxmlformats.org/officeDocument/2006/math">
                    <m:r>
                      <a:rPr lang="en-AU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exists.</a:t>
                </a:r>
                <a:endParaRPr lang="en-US" b="1" i="1" dirty="0"/>
              </a:p>
              <a:p>
                <a:pPr>
                  <a:buFont typeface="Arial" charset="0"/>
                  <a:buChar char="•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776" y="1092195"/>
                <a:ext cx="10515600" cy="1067204"/>
              </a:xfrm>
              <a:blipFill>
                <a:blip r:embed="rId2"/>
                <a:stretch>
                  <a:fillRect l="-1043" t="-91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-14262"/>
            <a:ext cx="2797188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Identity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2693" y="2066648"/>
                <a:ext cx="2655993" cy="968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93" y="2066648"/>
                <a:ext cx="2655993" cy="9687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69101" y="1832329"/>
                <a:ext cx="3228143" cy="1394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101" y="1832329"/>
                <a:ext cx="3228143" cy="13946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37659" y="1719962"/>
                <a:ext cx="4160176" cy="1906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AU" sz="32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AU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AU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AU" sz="3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AU" sz="3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AU" sz="3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AU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AU" sz="3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AU" sz="3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AU" sz="3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AU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AU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AU" sz="3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AU" sz="3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AU" sz="3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eqAr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AU" sz="3200" b="0" i="1" smtClean="0">
                                    <a:latin typeface="Cambria Math" panose="02040503050406030204" pitchFamily="18" charset="0"/>
                                  </a:rPr>
                                  <m:t>  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3200" b="0" i="1" smtClean="0">
                                    <a:latin typeface="Cambria Math" panose="02040503050406030204" pitchFamily="18" charset="0"/>
                                  </a:rPr>
                                  <m:t>   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AU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AU" sz="32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AU" sz="3200" b="0" i="1" smtClean="0">
                                          <a:latin typeface="Cambria Math" panose="02040503050406030204" pitchFamily="18" charset="0"/>
                                        </a:rPr>
                                        <m:t>  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AU" sz="3200" b="0" i="1" smtClean="0">
                                          <a:latin typeface="Cambria Math" panose="02040503050406030204" pitchFamily="18" charset="0"/>
                                        </a:rPr>
                                        <m:t>    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AU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659" y="1719962"/>
                <a:ext cx="4160176" cy="19065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89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509" y="720827"/>
            <a:ext cx="11600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Like the zero matrix, there are some parallels with the Identity matrix and the number system. In the number system: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89976" y="1444494"/>
                <a:ext cx="18712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976" y="1444494"/>
                <a:ext cx="1871276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08496" y="1444494"/>
                <a:ext cx="18712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496" y="1444494"/>
                <a:ext cx="187127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78075" y="2017350"/>
            <a:ext cx="1160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With A representing a matrix, the following is also true using the zero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18982" y="2713708"/>
                <a:ext cx="18712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𝐴𝐼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982" y="2713708"/>
                <a:ext cx="187127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08496" y="2713708"/>
                <a:ext cx="18712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𝐼𝐴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496" y="2713708"/>
                <a:ext cx="187127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7302" y="3410066"/>
                <a:ext cx="114159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>
                    <a:solidFill>
                      <a:srgbClr val="FF0000"/>
                    </a:solidFill>
                  </a:rPr>
                  <a:t>However, there are exceptions again:</a:t>
                </a:r>
              </a:p>
              <a:p>
                <a:r>
                  <a:rPr lang="en-AU" sz="2400" dirty="0">
                    <a:solidFill>
                      <a:srgbClr val="FF0000"/>
                    </a:solidFill>
                  </a:rPr>
                  <a:t>With x and y representing numbers, if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AU" sz="2400" dirty="0">
                    <a:solidFill>
                      <a:srgbClr val="FF0000"/>
                    </a:solidFill>
                  </a:rPr>
                  <a:t> then for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AU" sz="2400" dirty="0">
                    <a:solidFill>
                      <a:srgbClr val="FF0000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2" y="3410066"/>
                <a:ext cx="11415975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801" t="-5839" b="-153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79363" y="4329199"/>
                <a:ext cx="11912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>
                    <a:solidFill>
                      <a:srgbClr val="FF0000"/>
                    </a:solidFill>
                  </a:rPr>
                  <a:t>However, with matrices, if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AU" sz="24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AU" sz="2400" dirty="0">
                    <a:solidFill>
                      <a:srgbClr val="FF0000"/>
                    </a:solidFill>
                  </a:rPr>
                  <a:t> then A does not necessarily equal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63" y="4329199"/>
                <a:ext cx="11912637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819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-14262"/>
            <a:ext cx="4023093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</p:spTree>
    <p:extLst>
      <p:ext uri="{BB962C8B-B14F-4D97-AF65-F5344CB8AC3E}">
        <p14:creationId xmlns:p14="http://schemas.microsoft.com/office/powerpoint/2010/main" val="348099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9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68656" y="805872"/>
                <a:ext cx="10515600" cy="1541410"/>
              </a:xfrm>
            </p:spPr>
            <p:txBody>
              <a:bodyPr>
                <a:no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square matrices such that  </a:t>
                </a:r>
                <a14:m>
                  <m:oMath xmlns:m="http://schemas.openxmlformats.org/officeDocument/2006/math">
                    <m:r>
                      <a:rPr lang="en-AU" b="1" i="1" smtClean="0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𝑩𝑨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br>
                  <a:rPr lang="en-AU" b="1" i="1" dirty="0"/>
                </a:b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is said to be invertible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is the inverse of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1" i="1" dirty="0"/>
              </a:p>
              <a:p>
                <a:pPr>
                  <a:buFont typeface="Arial" charset="0"/>
                  <a:buChar char="•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656" y="805872"/>
                <a:ext cx="10515600" cy="1541410"/>
              </a:xfrm>
              <a:blipFill>
                <a:blip r:embed="rId2"/>
                <a:stretch>
                  <a:fillRect l="-1043" t="-63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-14262"/>
            <a:ext cx="3074877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Inverse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8656" y="2098245"/>
                <a:ext cx="10268210" cy="859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/>
                  <a:t>Consider  </a:t>
                </a:r>
                <a14:m>
                  <m:oMath xmlns:m="http://schemas.openxmlformats.org/officeDocument/2006/math"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AU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AU" sz="2800" dirty="0"/>
                  <a:t>, Determine </a:t>
                </a:r>
                <a14:m>
                  <m:oMath xmlns:m="http://schemas.openxmlformats.org/officeDocument/2006/math"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AU" sz="2800" b="1" dirty="0"/>
                  <a:t> </a:t>
                </a:r>
                <a:r>
                  <a:rPr lang="en-AU" sz="2800" dirty="0"/>
                  <a:t>such that </a:t>
                </a:r>
                <a14:m>
                  <m:oMath xmlns:m="http://schemas.openxmlformats.org/officeDocument/2006/math"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A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56" y="2098245"/>
                <a:ext cx="10268210" cy="859210"/>
              </a:xfrm>
              <a:prstGeom prst="rect">
                <a:avLst/>
              </a:prstGeom>
              <a:blipFill>
                <a:blip r:embed="rId3"/>
                <a:stretch>
                  <a:fillRect l="-1188" b="-7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2F36F3-49C5-0D0E-6534-86CFA848A4E9}"/>
                  </a:ext>
                </a:extLst>
              </p:cNvPr>
              <p:cNvSpPr txBox="1"/>
              <p:nvPr/>
            </p:nvSpPr>
            <p:spPr>
              <a:xfrm>
                <a:off x="672693" y="3041336"/>
                <a:ext cx="5908860" cy="859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/>
                  <a:t>Let</a:t>
                </a:r>
                <a:r>
                  <a:rPr lang="en-AU" sz="2800" b="1" dirty="0"/>
                  <a:t> </a:t>
                </a:r>
                <a14:m>
                  <m:oMath xmlns:m="http://schemas.openxmlformats.org/officeDocument/2006/math"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AU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mr>
                        </m:m>
                      </m:e>
                    </m:d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AU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2F36F3-49C5-0D0E-6534-86CFA848A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93" y="3041336"/>
                <a:ext cx="5908860" cy="859210"/>
              </a:xfrm>
              <a:prstGeom prst="rect">
                <a:avLst/>
              </a:prstGeom>
              <a:blipFill>
                <a:blip r:embed="rId4"/>
                <a:stretch>
                  <a:fillRect l="-2062" b="-7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41D11F-5C71-E4E0-CA60-B4B1324E9201}"/>
                  </a:ext>
                </a:extLst>
              </p:cNvPr>
              <p:cNvSpPr txBox="1"/>
              <p:nvPr/>
            </p:nvSpPr>
            <p:spPr>
              <a:xfrm>
                <a:off x="810916" y="3984427"/>
                <a:ext cx="5908860" cy="859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b="1" dirty="0"/>
                  <a:t> </a:t>
                </a:r>
                <a14:m>
                  <m:oMath xmlns:m="http://schemas.openxmlformats.org/officeDocument/2006/math">
                    <m:r>
                      <a:rPr lang="en-AU" sz="2800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AU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AU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mr>
                        </m:m>
                      </m:e>
                    </m:d>
                    <m:r>
                      <a:rPr lang="en-AU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41D11F-5C71-E4E0-CA60-B4B1324E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16" y="3984427"/>
                <a:ext cx="5908860" cy="8592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FA22AA-2E88-37F4-59B2-CF3F66035A27}"/>
                  </a:ext>
                </a:extLst>
              </p:cNvPr>
              <p:cNvSpPr txBox="1"/>
              <p:nvPr/>
            </p:nvSpPr>
            <p:spPr>
              <a:xfrm>
                <a:off x="523837" y="4843637"/>
                <a:ext cx="5908860" cy="8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e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e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FA22AA-2E88-37F4-59B2-CF3F66035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37" y="4843637"/>
                <a:ext cx="5908860" cy="8949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AD27C1-2EE0-3FA2-639F-1D0B82AA51D1}"/>
                  </a:ext>
                </a:extLst>
              </p:cNvPr>
              <p:cNvSpPr txBox="1"/>
              <p:nvPr/>
            </p:nvSpPr>
            <p:spPr>
              <a:xfrm>
                <a:off x="6096000" y="2873573"/>
                <a:ext cx="5277995" cy="179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A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AU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A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AU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AU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AU" sz="2800" b="0" i="1" smtClean="0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en-AU" sz="28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AU" sz="2800" b="0" i="1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AU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AU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AU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+3</m:t>
                                          </m:r>
                                          <m:r>
                                            <a:rPr lang="en-AU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AU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=0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AU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AU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+4</m:t>
                                          </m:r>
                                          <m:r>
                                            <a:rPr lang="en-AU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AU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eqArr>
                        </m:e>
                      </m:d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en-AU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AU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AU" sz="28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AU" sz="28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AU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AU" sz="2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AU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AU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AU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AU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AD27C1-2EE0-3FA2-639F-1D0B82AA5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873573"/>
                <a:ext cx="5277995" cy="17922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555DE8-7FCE-40E2-8707-F67FA2F1A2B8}"/>
                  </a:ext>
                </a:extLst>
              </p:cNvPr>
              <p:cNvSpPr txBox="1"/>
              <p:nvPr/>
            </p:nvSpPr>
            <p:spPr>
              <a:xfrm>
                <a:off x="5402761" y="5183485"/>
                <a:ext cx="5908860" cy="859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AU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−0.6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−0.2</m:t>
                                </m:r>
                              </m:e>
                              <m:e>
                                <m:r>
                                  <a:rPr lang="en-AU" sz="2800" b="0" i="1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555DE8-7FCE-40E2-8707-F67FA2F1A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761" y="5183485"/>
                <a:ext cx="5908860" cy="8592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6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268656" y="805872"/>
                <a:ext cx="10515600" cy="1541410"/>
              </a:xfrm>
            </p:spPr>
            <p:txBody>
              <a:bodyPr>
                <a:no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square matrices such that  </a:t>
                </a:r>
                <a14:m>
                  <m:oMath xmlns:m="http://schemas.openxmlformats.org/officeDocument/2006/math">
                    <m:r>
                      <a:rPr lang="en-AU" b="1" i="1" smtClean="0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𝑩𝑨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br>
                  <a:rPr lang="en-AU" b="1" i="1" dirty="0"/>
                </a:b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is said to be invertible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is the inverse of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1" i="1" dirty="0"/>
              </a:p>
              <a:p>
                <a:pPr>
                  <a:buFont typeface="Arial" charset="0"/>
                  <a:buChar char="•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656" y="805872"/>
                <a:ext cx="10515600" cy="1541410"/>
              </a:xfrm>
              <a:blipFill>
                <a:blip r:embed="rId2"/>
                <a:stretch>
                  <a:fillRect l="-1043" t="-63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-14262"/>
            <a:ext cx="3074877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Inverse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8656" y="2098245"/>
                <a:ext cx="10268210" cy="1162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/>
                  <a:t>We can also denote the inverse to be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AU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AU" sz="2800" dirty="0"/>
                  <a:t> such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4000" b="1" i="1" smtClean="0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A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AU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AU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4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AU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AU" sz="40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AU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4000" b="1" i="1" smtClean="0"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br>
                  <a:rPr lang="en-AU" sz="4000" b="1" i="1" dirty="0"/>
                </a:br>
                <a:endParaRPr lang="en-A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56" y="2098245"/>
                <a:ext cx="10268210" cy="1162498"/>
              </a:xfrm>
              <a:prstGeom prst="rect">
                <a:avLst/>
              </a:prstGeom>
              <a:blipFill>
                <a:blip r:embed="rId3"/>
                <a:stretch>
                  <a:fillRect l="-1188" t="-366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77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-14262"/>
            <a:ext cx="6226358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Inverse Matrices – General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562656"/>
                <a:ext cx="10268210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/>
                  <a:t>Consider 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/>
                  <a:t>and 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AU" sz="2400" dirty="0"/>
                  <a:t> such that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AU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2656"/>
                <a:ext cx="10268210" cy="749629"/>
              </a:xfrm>
              <a:prstGeom prst="rect">
                <a:avLst/>
              </a:prstGeom>
              <a:blipFill>
                <a:blip r:embed="rId2"/>
                <a:stretch>
                  <a:fillRect l="-8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41D11F-5C71-E4E0-CA60-B4B1324E9201}"/>
                  </a:ext>
                </a:extLst>
              </p:cNvPr>
              <p:cNvSpPr txBox="1"/>
              <p:nvPr/>
            </p:nvSpPr>
            <p:spPr>
              <a:xfrm>
                <a:off x="906610" y="1291175"/>
                <a:ext cx="5908860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b="1" dirty="0"/>
                  <a:t> </a:t>
                </a:r>
                <a14:m>
                  <m:oMath xmlns:m="http://schemas.openxmlformats.org/officeDocument/2006/math">
                    <m:r>
                      <a:rPr lang="en-AU" sz="2400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mr>
                        </m:m>
                      </m:e>
                    </m:d>
                    <m:r>
                      <a:rPr lang="en-AU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41D11F-5C71-E4E0-CA60-B4B1324E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10" y="1291175"/>
                <a:ext cx="5908860" cy="7496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FA22AA-2E88-37F4-59B2-CF3F66035A27}"/>
                  </a:ext>
                </a:extLst>
              </p:cNvPr>
              <p:cNvSpPr txBox="1"/>
              <p:nvPr/>
            </p:nvSpPr>
            <p:spPr>
              <a:xfrm>
                <a:off x="158749" y="2092211"/>
                <a:ext cx="5908860" cy="796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𝑏𝑢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𝑎𝑦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𝑏𝑣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𝑐𝑥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𝑑𝑢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𝑐𝑦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FA22AA-2E88-37F4-59B2-CF3F66035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49" y="2092211"/>
                <a:ext cx="5908860" cy="7964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0E1EABE-2DB0-AC6A-5D6B-3B1D2A9C25CF}"/>
                  </a:ext>
                </a:extLst>
              </p:cNvPr>
              <p:cNvSpPr txBox="1"/>
              <p:nvPr/>
            </p:nvSpPr>
            <p:spPr>
              <a:xfrm>
                <a:off x="523837" y="2874652"/>
                <a:ext cx="39099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𝑏𝑢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AU" sz="2400" b="0" dirty="0"/>
                  <a:t> --- (1)</a:t>
                </a:r>
                <a:br>
                  <a:rPr lang="en-AU" sz="2400" b="0" dirty="0"/>
                </a:b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𝑑𝑢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AU" sz="2400" dirty="0"/>
                  <a:t> --- (2)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0E1EABE-2DB0-AC6A-5D6B-3B1D2A9C2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37" y="2874652"/>
                <a:ext cx="3909940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F583EC-9AD9-2370-371B-B6058075FE75}"/>
                  </a:ext>
                </a:extLst>
              </p:cNvPr>
              <p:cNvSpPr txBox="1"/>
              <p:nvPr/>
            </p:nvSpPr>
            <p:spPr>
              <a:xfrm>
                <a:off x="6096000" y="2888647"/>
                <a:ext cx="39099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𝑏𝑣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AU" sz="2400" b="0" dirty="0"/>
                  <a:t> --- (5)</a:t>
                </a:r>
                <a:br>
                  <a:rPr lang="en-AU" sz="2400" b="0" dirty="0"/>
                </a:b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𝑐𝑦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AU" sz="2400" dirty="0"/>
                  <a:t> --- (6)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F583EC-9AD9-2370-371B-B6058075F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888647"/>
                <a:ext cx="3909940" cy="830997"/>
              </a:xfrm>
              <a:prstGeom prst="rect">
                <a:avLst/>
              </a:prstGeom>
              <a:blipFill>
                <a:blip r:embed="rId6"/>
                <a:stretch>
                  <a:fillRect l="-468" t="-5882" b="-1617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48E18F-DB8B-8D5D-B0A5-A4240B677EC8}"/>
                  </a:ext>
                </a:extLst>
              </p:cNvPr>
              <p:cNvSpPr txBox="1"/>
              <p:nvPr/>
            </p:nvSpPr>
            <p:spPr>
              <a:xfrm>
                <a:off x="438777" y="3777038"/>
                <a:ext cx="512523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/>
                  <a:t>To find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400" dirty="0"/>
                  <a:t>, we eliminate </a:t>
                </a:r>
                <a14:m>
                  <m:oMath xmlns:m="http://schemas.openxmlformats.org/officeDocument/2006/math">
                    <m:r>
                      <a:rPr lang="en-AU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AU" sz="2400" dirty="0"/>
              </a:p>
              <a:p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(1)×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𝑎𝑑𝑥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𝑏𝑑𝑢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AU" sz="2400" b="0" dirty="0"/>
                  <a:t> -- (3)</a:t>
                </a:r>
              </a:p>
              <a:p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(2)×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𝑏𝑐𝑥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𝑏𝑑𝑢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AU" sz="2400" b="0" dirty="0"/>
                  <a:t> -- (4)</a:t>
                </a:r>
                <a:endParaRPr lang="en-AU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48E18F-DB8B-8D5D-B0A5-A4240B677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77" y="3777038"/>
                <a:ext cx="5125235" cy="1200329"/>
              </a:xfrm>
              <a:prstGeom prst="rect">
                <a:avLst/>
              </a:prstGeom>
              <a:blipFill>
                <a:blip r:embed="rId7"/>
                <a:stretch>
                  <a:fillRect l="-1902" t="-4082" b="-112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0B1123-2D5F-2BAC-B6A4-0B848712A7D1}"/>
                  </a:ext>
                </a:extLst>
              </p:cNvPr>
              <p:cNvSpPr txBox="1"/>
              <p:nvPr/>
            </p:nvSpPr>
            <p:spPr>
              <a:xfrm>
                <a:off x="550561" y="5105160"/>
                <a:ext cx="41277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b="0" dirty="0"/>
                  <a:t>(3)-(4) , </a:t>
                </a:r>
                <a14:m>
                  <m:oMath xmlns:m="http://schemas.openxmlformats.org/officeDocument/2006/math"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AU" sz="2400" b="0" dirty="0"/>
                  <a:t> </a:t>
                </a:r>
                <a:endParaRPr lang="en-AU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0B1123-2D5F-2BAC-B6A4-0B848712A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61" y="5105160"/>
                <a:ext cx="4127765" cy="461665"/>
              </a:xfrm>
              <a:prstGeom prst="rect">
                <a:avLst/>
              </a:prstGeom>
              <a:blipFill>
                <a:blip r:embed="rId8"/>
                <a:stretch>
                  <a:fillRect l="-2216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F24FC49-DFFE-C795-053E-6F1F53510164}"/>
                  </a:ext>
                </a:extLst>
              </p:cNvPr>
              <p:cNvSpPr txBox="1"/>
              <p:nvPr/>
            </p:nvSpPr>
            <p:spPr>
              <a:xfrm>
                <a:off x="6226358" y="3904831"/>
                <a:ext cx="512523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/>
                  <a:t>To find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400" dirty="0"/>
                  <a:t>, we eliminate </a:t>
                </a:r>
                <a14:m>
                  <m:oMath xmlns:m="http://schemas.openxmlformats.org/officeDocument/2006/math">
                    <m:r>
                      <a:rPr lang="en-AU" sz="24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AU" sz="2400" dirty="0"/>
              </a:p>
              <a:p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(1)×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𝑎𝑐𝑥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AU" sz="2400" dirty="0"/>
                  <a:t> -- (3)</a:t>
                </a:r>
              </a:p>
              <a:p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(2)×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𝑑𝑢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AU" sz="2400" dirty="0"/>
                  <a:t> -- (4)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F24FC49-DFFE-C795-053E-6F1F53510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358" y="3904831"/>
                <a:ext cx="5125235" cy="1200329"/>
              </a:xfrm>
              <a:prstGeom prst="rect">
                <a:avLst/>
              </a:prstGeom>
              <a:blipFill>
                <a:blip r:embed="rId9"/>
                <a:stretch>
                  <a:fillRect l="-1784" t="-4082" b="-112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152FA1-39D8-F612-645B-557B0EB80D69}"/>
                  </a:ext>
                </a:extLst>
              </p:cNvPr>
              <p:cNvSpPr txBox="1"/>
              <p:nvPr/>
            </p:nvSpPr>
            <p:spPr>
              <a:xfrm>
                <a:off x="6226358" y="5105159"/>
                <a:ext cx="41277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b="0" dirty="0"/>
                  <a:t>(3)-(</a:t>
                </a:r>
                <a:r>
                  <a:rPr lang="en-AU" sz="2400" dirty="0"/>
                  <a:t>4</a:t>
                </a:r>
                <a:r>
                  <a:rPr lang="en-AU" sz="2400" b="0" dirty="0"/>
                  <a:t>)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</m:e>
                    </m:d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AU" sz="2400" b="0" dirty="0"/>
                  <a:t> </a:t>
                </a:r>
                <a:endParaRPr lang="en-AU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152FA1-39D8-F612-645B-557B0EB80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358" y="5105159"/>
                <a:ext cx="4127765" cy="461665"/>
              </a:xfrm>
              <a:prstGeom prst="rect">
                <a:avLst/>
              </a:prstGeom>
              <a:blipFill>
                <a:blip r:embed="rId10"/>
                <a:stretch>
                  <a:fillRect l="-2212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3B0425-CF7F-0D69-82BA-42FEADDE825D}"/>
                  </a:ext>
                </a:extLst>
              </p:cNvPr>
              <p:cNvSpPr txBox="1"/>
              <p:nvPr/>
            </p:nvSpPr>
            <p:spPr>
              <a:xfrm>
                <a:off x="2098593" y="5733733"/>
                <a:ext cx="4127765" cy="712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b="0" dirty="0"/>
                  <a:t>∴</a:t>
                </a:r>
                <a14:m>
                  <m:oMath xmlns:m="http://schemas.openxmlformats.org/officeDocument/2006/math">
                    <m:r>
                      <a:rPr lang="en-AU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den>
                    </m:f>
                  </m:oMath>
                </a14:m>
                <a:r>
                  <a:rPr lang="en-AU" sz="2800" b="0" dirty="0"/>
                  <a:t> </a:t>
                </a:r>
                <a:endParaRPr lang="en-AU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3B0425-CF7F-0D69-82BA-42FEADDE8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593" y="5733733"/>
                <a:ext cx="4127765" cy="712887"/>
              </a:xfrm>
              <a:prstGeom prst="rect">
                <a:avLst/>
              </a:prstGeom>
              <a:blipFill>
                <a:blip r:embed="rId11"/>
                <a:stretch>
                  <a:fillRect l="-2954" b="-85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D584A5-8244-19FD-6876-1147578ADD5C}"/>
                  </a:ext>
                </a:extLst>
              </p:cNvPr>
              <p:cNvSpPr txBox="1"/>
              <p:nvPr/>
            </p:nvSpPr>
            <p:spPr>
              <a:xfrm>
                <a:off x="6511881" y="5903460"/>
                <a:ext cx="4127765" cy="668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b="0" dirty="0"/>
                  <a:t>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</m:den>
                    </m:f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den>
                    </m:f>
                  </m:oMath>
                </a14:m>
                <a:r>
                  <a:rPr lang="en-AU" sz="2800" b="0" dirty="0"/>
                  <a:t> </a:t>
                </a:r>
                <a:endParaRPr lang="en-AU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D584A5-8244-19FD-6876-1147578AD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881" y="5903460"/>
                <a:ext cx="4127765" cy="668837"/>
              </a:xfrm>
              <a:prstGeom prst="rect">
                <a:avLst/>
              </a:prstGeom>
              <a:blipFill>
                <a:blip r:embed="rId12"/>
                <a:stretch>
                  <a:fillRect l="-2954" t="-2727" b="-90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66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-14262"/>
            <a:ext cx="6226358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Inverse Matrices – General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562656"/>
                <a:ext cx="10268210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/>
                  <a:t>Consider 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/>
                  <a:t>and 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AU" sz="2400" dirty="0"/>
                  <a:t> such that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AU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2656"/>
                <a:ext cx="10268210" cy="749629"/>
              </a:xfrm>
              <a:prstGeom prst="rect">
                <a:avLst/>
              </a:prstGeom>
              <a:blipFill>
                <a:blip r:embed="rId2"/>
                <a:stretch>
                  <a:fillRect l="-8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41D11F-5C71-E4E0-CA60-B4B1324E9201}"/>
                  </a:ext>
                </a:extLst>
              </p:cNvPr>
              <p:cNvSpPr txBox="1"/>
              <p:nvPr/>
            </p:nvSpPr>
            <p:spPr>
              <a:xfrm>
                <a:off x="906610" y="1291175"/>
                <a:ext cx="5908860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b="1" dirty="0"/>
                  <a:t> </a:t>
                </a:r>
                <a14:m>
                  <m:oMath xmlns:m="http://schemas.openxmlformats.org/officeDocument/2006/math">
                    <m:r>
                      <a:rPr lang="en-AU" sz="2400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mr>
                        </m:m>
                      </m:e>
                    </m:d>
                    <m:r>
                      <a:rPr lang="en-AU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41D11F-5C71-E4E0-CA60-B4B1324E9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10" y="1291175"/>
                <a:ext cx="5908860" cy="7496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FA22AA-2E88-37F4-59B2-CF3F66035A27}"/>
                  </a:ext>
                </a:extLst>
              </p:cNvPr>
              <p:cNvSpPr txBox="1"/>
              <p:nvPr/>
            </p:nvSpPr>
            <p:spPr>
              <a:xfrm>
                <a:off x="158749" y="2092211"/>
                <a:ext cx="5908860" cy="796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𝑏𝑢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𝑎𝑦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𝑏𝑣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𝑐𝑥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𝑑𝑢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𝑐𝑦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AU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FA22AA-2E88-37F4-59B2-CF3F66035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49" y="2092211"/>
                <a:ext cx="5908860" cy="7964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0E1EABE-2DB0-AC6A-5D6B-3B1D2A9C25CF}"/>
                  </a:ext>
                </a:extLst>
              </p:cNvPr>
              <p:cNvSpPr txBox="1"/>
              <p:nvPr/>
            </p:nvSpPr>
            <p:spPr>
              <a:xfrm>
                <a:off x="523837" y="2874652"/>
                <a:ext cx="39099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𝑏𝑢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AU" sz="2400" b="0" dirty="0"/>
                  <a:t> --- (1)</a:t>
                </a:r>
                <a:br>
                  <a:rPr lang="en-AU" sz="2400" b="0" dirty="0"/>
                </a:b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𝑑𝑢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AU" sz="2400" dirty="0"/>
                  <a:t> --- (2)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0E1EABE-2DB0-AC6A-5D6B-3B1D2A9C2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37" y="2874652"/>
                <a:ext cx="3909940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F583EC-9AD9-2370-371B-B6058075FE75}"/>
                  </a:ext>
                </a:extLst>
              </p:cNvPr>
              <p:cNvSpPr txBox="1"/>
              <p:nvPr/>
            </p:nvSpPr>
            <p:spPr>
              <a:xfrm>
                <a:off x="6096000" y="2888647"/>
                <a:ext cx="39099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𝑏𝑣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AU" sz="2400" b="0" dirty="0"/>
                  <a:t> --- (5)</a:t>
                </a:r>
                <a:br>
                  <a:rPr lang="en-AU" sz="2400" b="0" dirty="0"/>
                </a:b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𝑐𝑦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AU" sz="2400" dirty="0"/>
                  <a:t> --- (6)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F583EC-9AD9-2370-371B-B6058075F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888647"/>
                <a:ext cx="3909940" cy="830997"/>
              </a:xfrm>
              <a:prstGeom prst="rect">
                <a:avLst/>
              </a:prstGeom>
              <a:blipFill>
                <a:blip r:embed="rId6"/>
                <a:stretch>
                  <a:fillRect l="-468" t="-5882" b="-1617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48E18F-DB8B-8D5D-B0A5-A4240B677EC8}"/>
                  </a:ext>
                </a:extLst>
              </p:cNvPr>
              <p:cNvSpPr txBox="1"/>
              <p:nvPr/>
            </p:nvSpPr>
            <p:spPr>
              <a:xfrm>
                <a:off x="438777" y="3777038"/>
                <a:ext cx="512523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/>
                  <a:t>To find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AU" sz="2400" dirty="0"/>
                  <a:t>, we eliminate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AU" sz="2400" dirty="0"/>
              </a:p>
              <a:p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(5)×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𝑎𝑑𝑦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𝑏𝑑𝑣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AU" sz="2400" b="0" dirty="0"/>
                  <a:t> -- (7)</a:t>
                </a:r>
              </a:p>
              <a:p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(6)×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𝑏𝑐𝑦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𝑏𝑑𝑣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AU" sz="2400" b="0" dirty="0"/>
                  <a:t>-- (8)</a:t>
                </a:r>
                <a:endParaRPr lang="en-AU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48E18F-DB8B-8D5D-B0A5-A4240B677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77" y="3777038"/>
                <a:ext cx="5125235" cy="1200329"/>
              </a:xfrm>
              <a:prstGeom prst="rect">
                <a:avLst/>
              </a:prstGeom>
              <a:blipFill>
                <a:blip r:embed="rId7"/>
                <a:stretch>
                  <a:fillRect l="-1902" t="-4082" b="-112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0B1123-2D5F-2BAC-B6A4-0B848712A7D1}"/>
                  </a:ext>
                </a:extLst>
              </p:cNvPr>
              <p:cNvSpPr txBox="1"/>
              <p:nvPr/>
            </p:nvSpPr>
            <p:spPr>
              <a:xfrm>
                <a:off x="550561" y="5105160"/>
                <a:ext cx="41277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b="0" dirty="0"/>
                  <a:t>(7)-(</a:t>
                </a:r>
                <a:r>
                  <a:rPr lang="en-AU" sz="2400" dirty="0"/>
                  <a:t>8</a:t>
                </a:r>
                <a:r>
                  <a:rPr lang="en-AU" sz="2400" b="0" dirty="0"/>
                  <a:t>)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AU" sz="2400" b="0" dirty="0"/>
                  <a:t> </a:t>
                </a:r>
                <a:endParaRPr lang="en-AU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40B1123-2D5F-2BAC-B6A4-0B848712A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61" y="5105160"/>
                <a:ext cx="4127765" cy="461665"/>
              </a:xfrm>
              <a:prstGeom prst="rect">
                <a:avLst/>
              </a:prstGeom>
              <a:blipFill>
                <a:blip r:embed="rId8"/>
                <a:stretch>
                  <a:fillRect l="-2216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F24FC49-DFFE-C795-053E-6F1F53510164}"/>
                  </a:ext>
                </a:extLst>
              </p:cNvPr>
              <p:cNvSpPr txBox="1"/>
              <p:nvPr/>
            </p:nvSpPr>
            <p:spPr>
              <a:xfrm>
                <a:off x="6226358" y="3904831"/>
                <a:ext cx="512523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/>
                  <a:t>To find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AU" sz="2400" dirty="0"/>
                  <a:t>, we eliminate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AU" sz="2400" dirty="0"/>
              </a:p>
              <a:p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)×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𝑎𝑐𝑦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𝑏𝑐𝑣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AU" sz="2400" dirty="0"/>
                  <a:t> -- (7)</a:t>
                </a:r>
              </a:p>
              <a:p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)×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AU" sz="2400" dirty="0"/>
                  <a:t> -- (8)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F24FC49-DFFE-C795-053E-6F1F53510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358" y="3904831"/>
                <a:ext cx="5125235" cy="1200329"/>
              </a:xfrm>
              <a:prstGeom prst="rect">
                <a:avLst/>
              </a:prstGeom>
              <a:blipFill>
                <a:blip r:embed="rId9"/>
                <a:stretch>
                  <a:fillRect l="-1784" t="-4082" b="-1122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152FA1-39D8-F612-645B-557B0EB80D69}"/>
                  </a:ext>
                </a:extLst>
              </p:cNvPr>
              <p:cNvSpPr txBox="1"/>
              <p:nvPr/>
            </p:nvSpPr>
            <p:spPr>
              <a:xfrm>
                <a:off x="6226358" y="5105159"/>
                <a:ext cx="41277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b="0" dirty="0"/>
                  <a:t>(7)-(</a:t>
                </a:r>
                <a:r>
                  <a:rPr lang="en-AU" sz="2400" dirty="0"/>
                  <a:t>8</a:t>
                </a:r>
                <a:r>
                  <a:rPr lang="en-AU" sz="2400" b="0" dirty="0"/>
                  <a:t>)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</m:e>
                    </m:d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AU" sz="2400" b="0" dirty="0"/>
                  <a:t> </a:t>
                </a:r>
                <a:endParaRPr lang="en-AU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152FA1-39D8-F612-645B-557B0EB80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358" y="5105159"/>
                <a:ext cx="4127765" cy="461665"/>
              </a:xfrm>
              <a:prstGeom prst="rect">
                <a:avLst/>
              </a:prstGeom>
              <a:blipFill>
                <a:blip r:embed="rId10"/>
                <a:stretch>
                  <a:fillRect l="-2212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3B0425-CF7F-0D69-82BA-42FEADDE825D}"/>
                  </a:ext>
                </a:extLst>
              </p:cNvPr>
              <p:cNvSpPr txBox="1"/>
              <p:nvPr/>
            </p:nvSpPr>
            <p:spPr>
              <a:xfrm>
                <a:off x="2098593" y="5733733"/>
                <a:ext cx="4127765" cy="712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b="0" dirty="0"/>
                  <a:t>∴</a:t>
                </a:r>
                <a14:m>
                  <m:oMath xmlns:m="http://schemas.openxmlformats.org/officeDocument/2006/math">
                    <m:r>
                      <a:rPr lang="en-AU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den>
                    </m:f>
                  </m:oMath>
                </a14:m>
                <a:r>
                  <a:rPr lang="en-AU" sz="2800" b="0" dirty="0"/>
                  <a:t> </a:t>
                </a:r>
                <a:endParaRPr lang="en-AU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3B0425-CF7F-0D69-82BA-42FEADDE8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593" y="5733733"/>
                <a:ext cx="4127765" cy="712887"/>
              </a:xfrm>
              <a:prstGeom prst="rect">
                <a:avLst/>
              </a:prstGeom>
              <a:blipFill>
                <a:blip r:embed="rId11"/>
                <a:stretch>
                  <a:fillRect l="-2954" b="-85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D584A5-8244-19FD-6876-1147578ADD5C}"/>
                  </a:ext>
                </a:extLst>
              </p:cNvPr>
              <p:cNvSpPr txBox="1"/>
              <p:nvPr/>
            </p:nvSpPr>
            <p:spPr>
              <a:xfrm>
                <a:off x="6511881" y="5903460"/>
                <a:ext cx="4127765" cy="668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b="0" dirty="0"/>
                  <a:t>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</m:den>
                    </m:f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den>
                    </m:f>
                  </m:oMath>
                </a14:m>
                <a:r>
                  <a:rPr lang="en-AU" sz="2800" b="0" dirty="0"/>
                  <a:t> </a:t>
                </a:r>
                <a:endParaRPr lang="en-AU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D584A5-8244-19FD-6876-1147578AD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881" y="5903460"/>
                <a:ext cx="4127765" cy="668837"/>
              </a:xfrm>
              <a:prstGeom prst="rect">
                <a:avLst/>
              </a:prstGeom>
              <a:blipFill>
                <a:blip r:embed="rId12"/>
                <a:stretch>
                  <a:fillRect l="-2954" t="-2727" b="-90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3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B3FCAF-9A16-7EEA-B9A9-4370243B5D8B}"/>
              </a:ext>
            </a:extLst>
          </p:cNvPr>
          <p:cNvSpPr/>
          <p:nvPr/>
        </p:nvSpPr>
        <p:spPr>
          <a:xfrm>
            <a:off x="1770798" y="4671267"/>
            <a:ext cx="1036197" cy="35190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A7AF8-1FC9-4807-B4FF-6DF092ABA010}"/>
              </a:ext>
            </a:extLst>
          </p:cNvPr>
          <p:cNvSpPr txBox="1"/>
          <p:nvPr/>
        </p:nvSpPr>
        <p:spPr>
          <a:xfrm>
            <a:off x="0" y="-14262"/>
            <a:ext cx="6078905" cy="584775"/>
          </a:xfrm>
          <a:prstGeom prst="homePlat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Inverse Matrices  and Determinant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562656"/>
                <a:ext cx="10268210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/>
                  <a:t>Consider 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A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/>
                  <a:t>and 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AU" sz="2400" dirty="0"/>
                  <a:t> such that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AU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2656"/>
                <a:ext cx="10268210" cy="749629"/>
              </a:xfrm>
              <a:prstGeom prst="rect">
                <a:avLst/>
              </a:prstGeom>
              <a:blipFill>
                <a:blip r:embed="rId2"/>
                <a:stretch>
                  <a:fillRect l="-8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3B0425-CF7F-0D69-82BA-42FEADDE825D}"/>
                  </a:ext>
                </a:extLst>
              </p:cNvPr>
              <p:cNvSpPr txBox="1"/>
              <p:nvPr/>
            </p:nvSpPr>
            <p:spPr>
              <a:xfrm>
                <a:off x="2552065" y="1397614"/>
                <a:ext cx="1986805" cy="712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den>
                    </m:f>
                  </m:oMath>
                </a14:m>
                <a:r>
                  <a:rPr lang="en-AU" sz="2800" b="0" dirty="0"/>
                  <a:t> </a:t>
                </a:r>
                <a:endParaRPr lang="en-AU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3B0425-CF7F-0D69-82BA-42FEADDE8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065" y="1397614"/>
                <a:ext cx="1986805" cy="712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D584A5-8244-19FD-6876-1147578ADD5C}"/>
                  </a:ext>
                </a:extLst>
              </p:cNvPr>
              <p:cNvSpPr txBox="1"/>
              <p:nvPr/>
            </p:nvSpPr>
            <p:spPr>
              <a:xfrm>
                <a:off x="6715270" y="1518899"/>
                <a:ext cx="4127765" cy="668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den>
                    </m:f>
                  </m:oMath>
                </a14:m>
                <a:r>
                  <a:rPr lang="en-AU" sz="2800" b="0" dirty="0"/>
                  <a:t> </a:t>
                </a:r>
                <a:endParaRPr lang="en-AU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D584A5-8244-19FD-6876-1147578AD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270" y="1518899"/>
                <a:ext cx="4127765" cy="6688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DD7978-27BA-031F-687F-5D0FB96EDED5}"/>
                  </a:ext>
                </a:extLst>
              </p:cNvPr>
              <p:cNvSpPr txBox="1"/>
              <p:nvPr/>
            </p:nvSpPr>
            <p:spPr>
              <a:xfrm>
                <a:off x="602946" y="1431091"/>
                <a:ext cx="2204049" cy="712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den>
                    </m:f>
                  </m:oMath>
                </a14:m>
                <a:r>
                  <a:rPr lang="en-AU" sz="2800" b="0" dirty="0"/>
                  <a:t> </a:t>
                </a:r>
                <a:endParaRPr lang="en-AU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DD7978-27BA-031F-687F-5D0FB96ED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46" y="1431091"/>
                <a:ext cx="2204049" cy="712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C8C76F-1B18-A0D6-38E5-0A12881C82E4}"/>
                  </a:ext>
                </a:extLst>
              </p:cNvPr>
              <p:cNvSpPr txBox="1"/>
              <p:nvPr/>
            </p:nvSpPr>
            <p:spPr>
              <a:xfrm>
                <a:off x="4766152" y="1518899"/>
                <a:ext cx="1826806" cy="668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8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den>
                    </m:f>
                  </m:oMath>
                </a14:m>
                <a:r>
                  <a:rPr lang="en-AU" sz="2800" b="0" dirty="0"/>
                  <a:t> </a:t>
                </a:r>
                <a:endParaRPr lang="en-AU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C8C76F-1B18-A0D6-38E5-0A12881C8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152" y="1518899"/>
                <a:ext cx="1826806" cy="6688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8708B8A-1B29-51CD-56CD-B5B0DA3633B0}"/>
                  </a:ext>
                </a:extLst>
              </p:cNvPr>
              <p:cNvSpPr txBox="1"/>
              <p:nvPr/>
            </p:nvSpPr>
            <p:spPr>
              <a:xfrm>
                <a:off x="385612" y="2309021"/>
                <a:ext cx="7418683" cy="859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3200" b="1" dirty="0"/>
                  <a:t> </a:t>
                </a:r>
                <a14:m>
                  <m:oMath xmlns:m="http://schemas.openxmlformats.org/officeDocument/2006/math"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AU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AU" sz="3200" dirty="0"/>
                  <a:t>, where </a:t>
                </a:r>
                <a14:m>
                  <m:oMath xmlns:m="http://schemas.openxmlformats.org/officeDocument/2006/math"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A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AU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8708B8A-1B29-51CD-56CD-B5B0DA363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12" y="2309021"/>
                <a:ext cx="7418683" cy="859210"/>
              </a:xfrm>
              <a:prstGeom prst="rect">
                <a:avLst/>
              </a:prstGeom>
              <a:blipFill>
                <a:blip r:embed="rId7"/>
                <a:stretch>
                  <a:fillRect b="-567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448719B-B7FD-52BD-C9FD-1CB4E6D44D5C}"/>
                  </a:ext>
                </a:extLst>
              </p:cNvPr>
              <p:cNvSpPr txBox="1"/>
              <p:nvPr/>
            </p:nvSpPr>
            <p:spPr>
              <a:xfrm>
                <a:off x="810913" y="3397086"/>
                <a:ext cx="7418683" cy="1626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3200" b="1" dirty="0"/>
                  <a:t> </a:t>
                </a:r>
                <a:r>
                  <a:rPr lang="en-AU" sz="3200" dirty="0"/>
                  <a:t>If</a:t>
                </a:r>
                <a:r>
                  <a:rPr lang="en-AU" sz="3200" b="1" dirty="0"/>
                  <a:t> </a:t>
                </a:r>
                <a14:m>
                  <m:oMath xmlns:m="http://schemas.openxmlformats.org/officeDocument/2006/math">
                    <m:r>
                      <a:rPr lang="en-AU" sz="2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AU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AU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800" i="1" dirty="0">
                    <a:latin typeface="Cambria Math" panose="02040503050406030204" pitchFamily="18" charset="0"/>
                  </a:rPr>
                  <a:t> </a:t>
                </a:r>
                <a:r>
                  <a:rPr lang="en-AU" sz="2800" dirty="0">
                    <a:latin typeface="Cambria Math" panose="02040503050406030204" pitchFamily="18" charset="0"/>
                  </a:rPr>
                  <a:t>the inverse of </a:t>
                </a:r>
                <a14:m>
                  <m:oMath xmlns:m="http://schemas.openxmlformats.org/officeDocument/2006/math"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AU" sz="2800" b="1" i="1" dirty="0">
                    <a:latin typeface="Cambria Math" panose="02040503050406030204" pitchFamily="18" charset="0"/>
                  </a:rPr>
                  <a:t> </a:t>
                </a:r>
                <a:r>
                  <a:rPr lang="en-AU" sz="2800" dirty="0">
                    <a:latin typeface="Cambria Math" panose="02040503050406030204" pitchFamily="18" charset="0"/>
                  </a:rPr>
                  <a:t> is given by </a:t>
                </a:r>
                <a:endParaRPr lang="en-AU" sz="28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AU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AU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AU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AU" sz="3200" dirty="0"/>
                  <a:t>, where </a:t>
                </a:r>
                <a14:m>
                  <m:oMath xmlns:m="http://schemas.openxmlformats.org/officeDocument/2006/math"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3200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A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AU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448719B-B7FD-52BD-C9FD-1CB4E6D44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13" y="3397086"/>
                <a:ext cx="7418683" cy="1626086"/>
              </a:xfrm>
              <a:prstGeom prst="rect">
                <a:avLst/>
              </a:prstGeom>
              <a:blipFill>
                <a:blip r:embed="rId8"/>
                <a:stretch>
                  <a:fillRect l="-822" b="-26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A89675B7-F8E3-9641-CAFA-A5F8703FDD64}"/>
              </a:ext>
            </a:extLst>
          </p:cNvPr>
          <p:cNvSpPr txBox="1"/>
          <p:nvPr/>
        </p:nvSpPr>
        <p:spPr>
          <a:xfrm>
            <a:off x="2442450" y="5252027"/>
            <a:ext cx="7418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Determinant of A, det(A)</a:t>
            </a:r>
            <a:endParaRPr lang="en-AU" sz="2000" dirty="0"/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FB73FA06-8D9F-F71B-9926-F3FDC53CAE1D}"/>
              </a:ext>
            </a:extLst>
          </p:cNvPr>
          <p:cNvCxnSpPr>
            <a:endCxn id="26" idx="1"/>
          </p:cNvCxnSpPr>
          <p:nvPr/>
        </p:nvCxnSpPr>
        <p:spPr>
          <a:xfrm rot="16200000" flipH="1">
            <a:off x="2144320" y="5184730"/>
            <a:ext cx="459688" cy="136572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3EB4CFC-C6F3-AC45-EB0A-C71873CD9322}"/>
              </a:ext>
            </a:extLst>
          </p:cNvPr>
          <p:cNvGrpSpPr/>
          <p:nvPr/>
        </p:nvGrpSpPr>
        <p:grpSpPr>
          <a:xfrm>
            <a:off x="8904402" y="3827635"/>
            <a:ext cx="415440" cy="361080"/>
            <a:chOff x="8904402" y="3827635"/>
            <a:chExt cx="41544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395901B-94E6-F2CE-24FA-A9BB49CC0FE1}"/>
                    </a:ext>
                  </a:extLst>
                </p14:cNvPr>
                <p14:cNvContentPartPr/>
                <p14:nvPr/>
              </p14:nvContentPartPr>
              <p14:xfrm>
                <a:off x="8932482" y="3827635"/>
                <a:ext cx="135720" cy="361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395901B-94E6-F2CE-24FA-A9BB49CC0FE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23482" y="3818635"/>
                  <a:ext cx="15336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7BC9DCE-B368-F42C-56B5-BE529139B26A}"/>
                    </a:ext>
                  </a:extLst>
                </p14:cNvPr>
                <p14:cNvContentPartPr/>
                <p14:nvPr/>
              </p14:nvContentPartPr>
              <p14:xfrm>
                <a:off x="8904402" y="4005475"/>
                <a:ext cx="140040" cy="29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7BC9DCE-B368-F42C-56B5-BE529139B26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95402" y="3996835"/>
                  <a:ext cx="157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4C0DAED-FB45-5B6F-17E4-AF4136952EF3}"/>
                    </a:ext>
                  </a:extLst>
                </p14:cNvPr>
                <p14:cNvContentPartPr/>
                <p14:nvPr/>
              </p14:nvContentPartPr>
              <p14:xfrm>
                <a:off x="9162522" y="3968755"/>
                <a:ext cx="157320" cy="112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4C0DAED-FB45-5B6F-17E4-AF4136952EF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53522" y="3959755"/>
                  <a:ext cx="17496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2B3B98F-5C65-C4A6-BFDC-57DCE2EB3523}"/>
              </a:ext>
            </a:extLst>
          </p:cNvPr>
          <p:cNvGrpSpPr/>
          <p:nvPr/>
        </p:nvGrpSpPr>
        <p:grpSpPr>
          <a:xfrm>
            <a:off x="9562842" y="3481315"/>
            <a:ext cx="1270800" cy="901440"/>
            <a:chOff x="9562842" y="3481315"/>
            <a:chExt cx="1270800" cy="90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D3BEAFE-6EDF-2D4C-B4AA-C122A827AB4A}"/>
                    </a:ext>
                  </a:extLst>
                </p14:cNvPr>
                <p14:cNvContentPartPr/>
                <p14:nvPr/>
              </p14:nvContentPartPr>
              <p14:xfrm>
                <a:off x="9562842" y="3632515"/>
                <a:ext cx="232560" cy="716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D3BEAFE-6EDF-2D4C-B4AA-C122A827AB4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54202" y="3623875"/>
                  <a:ext cx="250200" cy="73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0B1148D-ECFC-3597-3DF5-7ECE1C4BEC58}"/>
                    </a:ext>
                  </a:extLst>
                </p14:cNvPr>
                <p14:cNvContentPartPr/>
                <p14:nvPr/>
              </p14:nvContentPartPr>
              <p14:xfrm>
                <a:off x="9874242" y="3738355"/>
                <a:ext cx="114120" cy="69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0B1148D-ECFC-3597-3DF5-7ECE1C4BEC5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865602" y="3729355"/>
                  <a:ext cx="1317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52196C3-1FC8-86BB-FA70-FB8C8DC72D68}"/>
                    </a:ext>
                  </a:extLst>
                </p14:cNvPr>
                <p14:cNvContentPartPr/>
                <p14:nvPr/>
              </p14:nvContentPartPr>
              <p14:xfrm>
                <a:off x="9895122" y="4049755"/>
                <a:ext cx="151920" cy="125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52196C3-1FC8-86BB-FA70-FB8C8DC72D6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86482" y="4040755"/>
                  <a:ext cx="169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C98B6DA-8A34-6E56-835D-4E609671C01D}"/>
                    </a:ext>
                  </a:extLst>
                </p14:cNvPr>
                <p14:cNvContentPartPr/>
                <p14:nvPr/>
              </p14:nvContentPartPr>
              <p14:xfrm>
                <a:off x="10260162" y="3530275"/>
                <a:ext cx="156960" cy="219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C98B6DA-8A34-6E56-835D-4E609671C01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251162" y="3521635"/>
                  <a:ext cx="1746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F8A55AE-5118-89EB-9CE5-62D1BA8B4F0C}"/>
                    </a:ext>
                  </a:extLst>
                </p14:cNvPr>
                <p14:cNvContentPartPr/>
                <p14:nvPr/>
              </p14:nvContentPartPr>
              <p14:xfrm>
                <a:off x="10385082" y="4093315"/>
                <a:ext cx="97920" cy="96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F8A55AE-5118-89EB-9CE5-62D1BA8B4F0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376442" y="4084675"/>
                  <a:ext cx="115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4A3A178-CA70-6017-EFBC-94160211E23D}"/>
                    </a:ext>
                  </a:extLst>
                </p14:cNvPr>
                <p14:cNvContentPartPr/>
                <p14:nvPr/>
              </p14:nvContentPartPr>
              <p14:xfrm>
                <a:off x="10453122" y="3965515"/>
                <a:ext cx="64080" cy="205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4A3A178-CA70-6017-EFBC-94160211E23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44482" y="3956515"/>
                  <a:ext cx="81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D716D07-A992-C9B4-4B54-14145359E159}"/>
                    </a:ext>
                  </a:extLst>
                </p14:cNvPr>
                <p14:cNvContentPartPr/>
                <p14:nvPr/>
              </p14:nvContentPartPr>
              <p14:xfrm>
                <a:off x="10539162" y="3481315"/>
                <a:ext cx="294480" cy="901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D716D07-A992-C9B4-4B54-14145359E15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30522" y="3472675"/>
                  <a:ext cx="312120" cy="9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2DA2193-FD4F-0771-4F3A-88F9250073A1}"/>
              </a:ext>
            </a:extLst>
          </p:cNvPr>
          <p:cNvGrpSpPr/>
          <p:nvPr/>
        </p:nvGrpSpPr>
        <p:grpSpPr>
          <a:xfrm>
            <a:off x="8538010" y="4995835"/>
            <a:ext cx="719640" cy="458640"/>
            <a:chOff x="8538010" y="4995835"/>
            <a:chExt cx="71964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CDCD25B-2F9E-844D-7286-886A63D7784B}"/>
                    </a:ext>
                  </a:extLst>
                </p14:cNvPr>
                <p14:cNvContentPartPr/>
                <p14:nvPr/>
              </p14:nvContentPartPr>
              <p14:xfrm>
                <a:off x="8538010" y="5073235"/>
                <a:ext cx="227160" cy="381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CDCD25B-2F9E-844D-7286-886A63D7784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29010" y="5064235"/>
                  <a:ext cx="2448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093768C-9F35-8C39-53E4-8DC236EDE7C5}"/>
                    </a:ext>
                  </a:extLst>
                </p14:cNvPr>
                <p14:cNvContentPartPr/>
                <p14:nvPr/>
              </p14:nvContentPartPr>
              <p14:xfrm>
                <a:off x="8619010" y="5301475"/>
                <a:ext cx="87480" cy="12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093768C-9F35-8C39-53E4-8DC236EDE7C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10010" y="5292475"/>
                  <a:ext cx="105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A7700CA-EB33-85EA-A72E-E301E1373B3A}"/>
                    </a:ext>
                  </a:extLst>
                </p14:cNvPr>
                <p14:cNvContentPartPr/>
                <p14:nvPr/>
              </p14:nvContentPartPr>
              <p14:xfrm>
                <a:off x="8784970" y="4995835"/>
                <a:ext cx="199080" cy="144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A7700CA-EB33-85EA-A72E-E301E1373B3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775970" y="4986835"/>
                  <a:ext cx="216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C1BFA88-80FD-AE50-E957-773B13EDA774}"/>
                    </a:ext>
                  </a:extLst>
                </p14:cNvPr>
                <p14:cNvContentPartPr/>
                <p14:nvPr/>
              </p14:nvContentPartPr>
              <p14:xfrm>
                <a:off x="9142090" y="5231635"/>
                <a:ext cx="115560" cy="78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C1BFA88-80FD-AE50-E957-773B13EDA77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33450" y="5222995"/>
                  <a:ext cx="133200" cy="9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0349E50-8DFD-69A8-9224-A58E75730716}"/>
                  </a:ext>
                </a:extLst>
              </p14:cNvPr>
              <p14:cNvContentPartPr/>
              <p14:nvPr/>
            </p14:nvContentPartPr>
            <p14:xfrm>
              <a:off x="9853810" y="3673555"/>
              <a:ext cx="685440" cy="536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0349E50-8DFD-69A8-9224-A58E7573071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818170" y="3601555"/>
                <a:ext cx="757080" cy="68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C35C3802-AAA2-23E5-D7A3-6FB0FA5AF9DB}"/>
              </a:ext>
            </a:extLst>
          </p:cNvPr>
          <p:cNvGrpSpPr/>
          <p:nvPr/>
        </p:nvGrpSpPr>
        <p:grpSpPr>
          <a:xfrm>
            <a:off x="9380050" y="4903675"/>
            <a:ext cx="859320" cy="650520"/>
            <a:chOff x="9380050" y="4903675"/>
            <a:chExt cx="859320" cy="65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2C19C9F-86D0-398B-8F0C-7CF55943773D}"/>
                    </a:ext>
                  </a:extLst>
                </p14:cNvPr>
                <p14:cNvContentPartPr/>
                <p14:nvPr/>
              </p14:nvContentPartPr>
              <p14:xfrm>
                <a:off x="9609370" y="4903675"/>
                <a:ext cx="43200" cy="186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2C19C9F-86D0-398B-8F0C-7CF55943773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00730" y="4894675"/>
                  <a:ext cx="60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9DA2C97-438E-2DB7-331A-F04BDDB3FB2C}"/>
                    </a:ext>
                  </a:extLst>
                </p14:cNvPr>
                <p14:cNvContentPartPr/>
                <p14:nvPr/>
              </p14:nvContentPartPr>
              <p14:xfrm>
                <a:off x="9380050" y="5140195"/>
                <a:ext cx="859320" cy="60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9DA2C97-438E-2DB7-331A-F04BDDB3FB2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71410" y="5131195"/>
                  <a:ext cx="876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5102B5A-8744-0EAE-4FA0-DFEE1EA8D5FB}"/>
                    </a:ext>
                  </a:extLst>
                </p14:cNvPr>
                <p14:cNvContentPartPr/>
                <p14:nvPr/>
              </p14:nvContentPartPr>
              <p14:xfrm>
                <a:off x="9399850" y="5441155"/>
                <a:ext cx="131040" cy="96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5102B5A-8744-0EAE-4FA0-DFEE1EA8D5F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90850" y="5432515"/>
                  <a:ext cx="148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5701AA7-3EAE-3E4F-037E-E2CE053CA9BD}"/>
                    </a:ext>
                  </a:extLst>
                </p14:cNvPr>
                <p14:cNvContentPartPr/>
                <p14:nvPr/>
              </p14:nvContentPartPr>
              <p14:xfrm>
                <a:off x="9567250" y="5401915"/>
                <a:ext cx="87120" cy="152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5701AA7-3EAE-3E4F-037E-E2CE053CA9B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58250" y="5392915"/>
                  <a:ext cx="104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6FFFA99-538C-D73F-25A2-62D08FE0F151}"/>
                    </a:ext>
                  </a:extLst>
                </p14:cNvPr>
                <p14:cNvContentPartPr/>
                <p14:nvPr/>
              </p14:nvContentPartPr>
              <p14:xfrm>
                <a:off x="9591370" y="5289595"/>
                <a:ext cx="276120" cy="236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6FFFA99-538C-D73F-25A2-62D08FE0F15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82730" y="5280595"/>
                  <a:ext cx="293760" cy="25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5BD7841-DBFC-1248-D026-330B80802ADA}"/>
                  </a:ext>
                </a:extLst>
              </p14:cNvPr>
              <p14:cNvContentPartPr/>
              <p14:nvPr/>
            </p14:nvContentPartPr>
            <p14:xfrm>
              <a:off x="9805210" y="3618115"/>
              <a:ext cx="566280" cy="5580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5BD7841-DBFC-1248-D026-330B80802AD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769210" y="3546115"/>
                <a:ext cx="637920" cy="70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E0B209AC-4483-84E4-F689-002B45E9175C}"/>
              </a:ext>
            </a:extLst>
          </p:cNvPr>
          <p:cNvGrpSpPr/>
          <p:nvPr/>
        </p:nvGrpSpPr>
        <p:grpSpPr>
          <a:xfrm>
            <a:off x="9965410" y="5329555"/>
            <a:ext cx="287280" cy="195480"/>
            <a:chOff x="9965410" y="5329555"/>
            <a:chExt cx="287280" cy="1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F1DE000-E650-8302-4D73-88837D0BF27D}"/>
                    </a:ext>
                  </a:extLst>
                </p14:cNvPr>
                <p14:cNvContentPartPr/>
                <p14:nvPr/>
              </p14:nvContentPartPr>
              <p14:xfrm>
                <a:off x="9965410" y="5329555"/>
                <a:ext cx="104040" cy="195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F1DE000-E650-8302-4D73-88837D0BF27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56410" y="5320555"/>
                  <a:ext cx="1216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C9E6972-85A1-2E51-E3E3-E03E90EC591D}"/>
                    </a:ext>
                  </a:extLst>
                </p14:cNvPr>
                <p14:cNvContentPartPr/>
                <p14:nvPr/>
              </p14:nvContentPartPr>
              <p14:xfrm>
                <a:off x="10127050" y="5377075"/>
                <a:ext cx="125640" cy="128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C9E6972-85A1-2E51-E3E3-E03E90EC591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18050" y="5368435"/>
                  <a:ext cx="14328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55B5969-7CB3-3589-F933-6107779A3AD4}"/>
              </a:ext>
            </a:extLst>
          </p:cNvPr>
          <p:cNvGrpSpPr/>
          <p:nvPr/>
        </p:nvGrpSpPr>
        <p:grpSpPr>
          <a:xfrm>
            <a:off x="9977650" y="3792640"/>
            <a:ext cx="442405" cy="299955"/>
            <a:chOff x="10018330" y="2520115"/>
            <a:chExt cx="55008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33AA130-A509-4F83-66B1-15275747D9E0}"/>
                    </a:ext>
                  </a:extLst>
                </p14:cNvPr>
                <p14:cNvContentPartPr/>
                <p14:nvPr/>
              </p14:nvContentPartPr>
              <p14:xfrm>
                <a:off x="10018330" y="2520115"/>
                <a:ext cx="92880" cy="191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33AA130-A509-4F83-66B1-15275747D9E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07113" y="2508928"/>
                  <a:ext cx="114866" cy="2134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A8E60EE-A50C-FDD2-664E-1312EE82CB1F}"/>
                    </a:ext>
                  </a:extLst>
                </p14:cNvPr>
                <p14:cNvContentPartPr/>
                <p14:nvPr/>
              </p14:nvContentPartPr>
              <p14:xfrm>
                <a:off x="10091770" y="2621275"/>
                <a:ext cx="408600" cy="226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A8E60EE-A50C-FDD2-664E-1312EE82CB1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81029" y="2610087"/>
                  <a:ext cx="430529" cy="248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98F7687-2949-052C-C350-D03424AE3BA1}"/>
                    </a:ext>
                  </a:extLst>
                </p14:cNvPr>
                <p14:cNvContentPartPr/>
                <p14:nvPr/>
              </p14:nvContentPartPr>
              <p14:xfrm>
                <a:off x="10429450" y="2763475"/>
                <a:ext cx="138960" cy="129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98F7687-2949-052C-C350-D03424AE3BA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18726" y="2752712"/>
                  <a:ext cx="160854" cy="15157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DB14F6F-5BB8-1E81-9DE4-BD07260A0C23}"/>
              </a:ext>
            </a:extLst>
          </p:cNvPr>
          <p:cNvGrpSpPr/>
          <p:nvPr/>
        </p:nvGrpSpPr>
        <p:grpSpPr>
          <a:xfrm>
            <a:off x="10385530" y="4822675"/>
            <a:ext cx="341280" cy="960480"/>
            <a:chOff x="10385530" y="4822675"/>
            <a:chExt cx="341280" cy="96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D03F6A7-B6F5-71C4-AB16-01DAACF39200}"/>
                    </a:ext>
                  </a:extLst>
                </p14:cNvPr>
                <p14:cNvContentPartPr/>
                <p14:nvPr/>
              </p14:nvContentPartPr>
              <p14:xfrm>
                <a:off x="10385530" y="4828435"/>
                <a:ext cx="128160" cy="26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D03F6A7-B6F5-71C4-AB16-01DAACF3920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376530" y="4819795"/>
                  <a:ext cx="145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B9F3F22-E2C1-C303-42D1-B9852106DF66}"/>
                    </a:ext>
                  </a:extLst>
                </p14:cNvPr>
                <p14:cNvContentPartPr/>
                <p14:nvPr/>
              </p14:nvContentPartPr>
              <p14:xfrm>
                <a:off x="10426570" y="4822675"/>
                <a:ext cx="267840" cy="960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B9F3F22-E2C1-C303-42D1-B9852106DF6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417570" y="4813675"/>
                  <a:ext cx="285480" cy="9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E432834-2C24-2796-646A-D4248DA8C2F1}"/>
                    </a:ext>
                  </a:extLst>
                </p14:cNvPr>
                <p14:cNvContentPartPr/>
                <p14:nvPr/>
              </p14:nvContentPartPr>
              <p14:xfrm>
                <a:off x="10605490" y="4958755"/>
                <a:ext cx="75600" cy="147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E432834-2C24-2796-646A-D4248DA8C2F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96850" y="4949755"/>
                  <a:ext cx="93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1AE0AF3-0C5D-9E30-BD3F-CBEBA26FBE3E}"/>
                    </a:ext>
                  </a:extLst>
                </p14:cNvPr>
                <p14:cNvContentPartPr/>
                <p14:nvPr/>
              </p14:nvContentPartPr>
              <p14:xfrm>
                <a:off x="10641850" y="4824835"/>
                <a:ext cx="84960" cy="266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1AE0AF3-0C5D-9E30-BD3F-CBEBA26FBE3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632850" y="4815835"/>
                  <a:ext cx="102600" cy="28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D2D1301A-CC5A-8D21-8324-EBBA20CBE2C4}"/>
                  </a:ext>
                </a:extLst>
              </p14:cNvPr>
              <p14:cNvContentPartPr/>
              <p14:nvPr/>
            </p14:nvContentPartPr>
            <p14:xfrm>
              <a:off x="11162050" y="5455555"/>
              <a:ext cx="138600" cy="1483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D2D1301A-CC5A-8D21-8324-EBBA20CBE2C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1153410" y="5446555"/>
                <a:ext cx="156240" cy="16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565D738-690F-A000-0BB2-88EDABDF3BDC}"/>
              </a:ext>
            </a:extLst>
          </p:cNvPr>
          <p:cNvGrpSpPr/>
          <p:nvPr/>
        </p:nvGrpSpPr>
        <p:grpSpPr>
          <a:xfrm>
            <a:off x="10564450" y="4634755"/>
            <a:ext cx="1038600" cy="1229040"/>
            <a:chOff x="10564450" y="4634755"/>
            <a:chExt cx="1038600" cy="1229040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81A89D9-9A73-2C39-A827-C8BA9C39895F}"/>
                </a:ext>
              </a:extLst>
            </p:cNvPr>
            <p:cNvGrpSpPr/>
            <p:nvPr/>
          </p:nvGrpSpPr>
          <p:grpSpPr>
            <a:xfrm>
              <a:off x="10934170" y="4775875"/>
              <a:ext cx="323640" cy="237240"/>
              <a:chOff x="10934170" y="4775875"/>
              <a:chExt cx="323640" cy="237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73C6D2EB-D233-A86A-8588-497D79D97205}"/>
                      </a:ext>
                    </a:extLst>
                  </p14:cNvPr>
                  <p14:cNvContentPartPr/>
                  <p14:nvPr/>
                </p14:nvContentPartPr>
                <p14:xfrm>
                  <a:off x="10934170" y="4962355"/>
                  <a:ext cx="109800" cy="1224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73C6D2EB-D233-A86A-8588-497D79D97205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10925170" y="4953355"/>
                    <a:ext cx="127440" cy="29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5FF18011-52EE-80C7-09B0-8A5974BFBF13}"/>
                      </a:ext>
                    </a:extLst>
                  </p14:cNvPr>
                  <p14:cNvContentPartPr/>
                  <p14:nvPr/>
                </p14:nvContentPartPr>
                <p14:xfrm>
                  <a:off x="11140090" y="4775875"/>
                  <a:ext cx="117720" cy="23724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5FF18011-52EE-80C7-09B0-8A5974BFBF13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11131090" y="4767235"/>
                    <a:ext cx="135360" cy="254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363AB59C-4EAF-FFB8-19D8-6BFC4BEDDD52}"/>
                </a:ext>
              </a:extLst>
            </p:cNvPr>
            <p:cNvGrpSpPr/>
            <p:nvPr/>
          </p:nvGrpSpPr>
          <p:grpSpPr>
            <a:xfrm>
              <a:off x="10564450" y="5426755"/>
              <a:ext cx="284760" cy="158040"/>
              <a:chOff x="10564450" y="5426755"/>
              <a:chExt cx="284760" cy="158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1304C337-ED37-1BEC-FAE3-0CB1836761F4}"/>
                      </a:ext>
                    </a:extLst>
                  </p14:cNvPr>
                  <p14:cNvContentPartPr/>
                  <p14:nvPr/>
                </p14:nvContentPartPr>
                <p14:xfrm>
                  <a:off x="10564450" y="5497315"/>
                  <a:ext cx="132120" cy="1944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1304C337-ED37-1BEC-FAE3-0CB1836761F4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10555810" y="5488675"/>
                    <a:ext cx="149760" cy="3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E83F1EB7-B66C-FF65-6661-859E4D6A4CD6}"/>
                      </a:ext>
                    </a:extLst>
                  </p14:cNvPr>
                  <p14:cNvContentPartPr/>
                  <p14:nvPr/>
                </p14:nvContentPartPr>
                <p14:xfrm>
                  <a:off x="10717810" y="5426755"/>
                  <a:ext cx="131400" cy="15804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E83F1EB7-B66C-FF65-6661-859E4D6A4CD6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10709170" y="5417755"/>
                    <a:ext cx="149040" cy="175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721965F-C04E-825D-3F06-E1889B9C43B0}"/>
                    </a:ext>
                  </a:extLst>
                </p14:cNvPr>
                <p14:cNvContentPartPr/>
                <p14:nvPr/>
              </p14:nvContentPartPr>
              <p14:xfrm>
                <a:off x="11338090" y="4634755"/>
                <a:ext cx="264960" cy="1229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721965F-C04E-825D-3F06-E1889B9C43B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329450" y="4626115"/>
                  <a:ext cx="282600" cy="1246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3850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23" grpId="0"/>
      <p:bldP spid="14" grpId="0"/>
      <p:bldP spid="19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Harrisda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8D09F3E-4688-4AEC-BB50-774283436312}" vid="{7665B62D-697D-483D-AB8C-FB5EBA543C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Harrisdale SHS Master Slides</Template>
  <TotalTime>16999</TotalTime>
  <Words>1573</Words>
  <Application>Microsoft Office PowerPoint</Application>
  <PresentationFormat>Widescreen</PresentationFormat>
  <Paragraphs>230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Tw Cen MT</vt:lpstr>
      <vt:lpstr>Harrisdale</vt:lpstr>
      <vt:lpstr>Matrices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Meiyi</cp:lastModifiedBy>
  <cp:revision>684</cp:revision>
  <dcterms:created xsi:type="dcterms:W3CDTF">2018-12-02T08:34:01Z</dcterms:created>
  <dcterms:modified xsi:type="dcterms:W3CDTF">2022-08-10T01:33:44Z</dcterms:modified>
</cp:coreProperties>
</file>